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  <p:sldMasterId id="2147483668" r:id="rId3"/>
  </p:sldMasterIdLst>
  <p:notesMasterIdLst>
    <p:notesMasterId r:id="rId11"/>
  </p:notesMasterIdLst>
  <p:sldIdLst>
    <p:sldId id="285" r:id="rId4"/>
    <p:sldId id="332" r:id="rId5"/>
    <p:sldId id="334" r:id="rId6"/>
    <p:sldId id="335" r:id="rId7"/>
    <p:sldId id="337" r:id="rId8"/>
    <p:sldId id="338" r:id="rId9"/>
    <p:sldId id="288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6B"/>
    <a:srgbClr val="033F7B"/>
    <a:srgbClr val="064480"/>
    <a:srgbClr val="FFFFFF"/>
    <a:srgbClr val="A0B3C8"/>
    <a:srgbClr val="265C90"/>
    <a:srgbClr val="06447F"/>
    <a:srgbClr val="104D7C"/>
    <a:srgbClr val="F5F7F9"/>
    <a:srgbClr val="235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50" y="-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3069-B4D2-265E-5972-15C587EE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092BE3-2875-E50C-D821-5127F96E1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4A875F-F2FA-EDA5-6FC3-4932DE8C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1A789A-21E6-BC8E-4970-F0D2E83D0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6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D1F7F-B9DE-6900-74BA-CC2A6FA5D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B3C3BC-989B-162E-A1C6-7DFAFAB8C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BA8137-7F31-3659-3392-2341CDA43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DF1994-551C-9C38-98B2-EDA6DDD89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97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1D8BC-6E11-48ED-D89B-DB22F291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08FCF-C776-6B35-5F4C-40DB5A3ED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F21115-0D55-02A3-CFF2-A7E7C8505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3E3C84-B8C8-1882-91A5-934CE5383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5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2A3A-233A-1772-17EE-726D0303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63D5AB-7EFE-70FE-3010-15DE2F422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4134A4-A18E-1093-8E84-749FCA26A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760D1-1E3A-1E2E-5211-B4AB35D1D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5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E9B4-D067-4B90-F70E-9E7FF824F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603A42-0084-8B8F-EBC4-E5E24923B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A905C-87E1-C149-8AB2-438B934F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3C8F11-4248-F257-3303-7CC721343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3085A-5B65-4396-A4DC-65E088FCF9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63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26415" y="1"/>
            <a:ext cx="2596662" cy="990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9126414" y="1396092"/>
            <a:ext cx="2596662" cy="325210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126414" y="5053691"/>
            <a:ext cx="2596662" cy="18043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493886" y="0"/>
            <a:ext cx="76981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493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757778" y="1802946"/>
            <a:ext cx="2613747" cy="32561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421391" y="637382"/>
            <a:ext cx="119744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i="1" spc="260" dirty="0">
                <a:latin typeface="Josefin Sans" charset="0"/>
                <a:ea typeface="+mn-ea"/>
                <a:cs typeface="Vollkorn Italic"/>
              </a:rPr>
              <a:t>Missing You</a:t>
            </a:r>
          </a:p>
        </p:txBody>
      </p:sp>
      <p:sp>
        <p:nvSpPr>
          <p:cNvPr id="3" name="object 6"/>
          <p:cNvSpPr txBox="1"/>
          <p:nvPr userDrawn="1"/>
        </p:nvSpPr>
        <p:spPr>
          <a:xfrm>
            <a:off x="10969014" y="674688"/>
            <a:ext cx="766663" cy="11430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spc="290" dirty="0">
                <a:latin typeface="Montserrat" panose="02000505000000020004"/>
                <a:ea typeface="+mn-ea"/>
                <a:cs typeface="Montserrat" panose="02000505000000020004"/>
              </a:rPr>
              <a:t>2017/12</a:t>
            </a:r>
            <a:endParaRPr sz="700" spc="290" dirty="0">
              <a:latin typeface="Montserrat" panose="02000505000000020004"/>
              <a:ea typeface="+mn-ea"/>
              <a:cs typeface="Montserrat" panose="02000505000000020004"/>
            </a:endParaRPr>
          </a:p>
        </p:txBody>
      </p:sp>
      <p:sp>
        <p:nvSpPr>
          <p:cNvPr id="7" name="object 3"/>
          <p:cNvSpPr txBox="1"/>
          <p:nvPr userDrawn="1"/>
        </p:nvSpPr>
        <p:spPr>
          <a:xfrm>
            <a:off x="680152" y="676275"/>
            <a:ext cx="1072216" cy="197644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500" dirty="0">
                <a:latin typeface="Josefin Sans" charset="0"/>
                <a:ea typeface="+mn-ea"/>
                <a:cs typeface="Raleway-ExtraBold"/>
              </a:rPr>
              <a:t>MOON</a:t>
            </a:r>
            <a:endParaRPr sz="1400" spc="500" dirty="0">
              <a:latin typeface="Josefin Sans" charset="0"/>
              <a:ea typeface="+mn-ea"/>
              <a:cs typeface="Raleway-ExtraBold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653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35395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42136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solidFill>
            <a:srgbClr val="104B83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solidFill>
            <a:srgbClr val="1E4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5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1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1"/>
            </p:custDataLst>
          </p:nvPr>
        </p:nvGrpSpPr>
        <p:grpSpPr>
          <a:xfrm>
            <a:off x="11682247" y="40941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2"/>
            </p:custDataLst>
          </p:nvPr>
        </p:nvSpPr>
        <p:spPr>
          <a:xfrm rot="13500000" flipV="1">
            <a:off x="11637988" y="279356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25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3"/>
            </p:custDataLst>
          </p:nvPr>
        </p:nvCxnSpPr>
        <p:spPr>
          <a:xfrm>
            <a:off x="1553371" y="632380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716290" y="106863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5" name="object 8" descr="e7d195523061f1c01d60fa9f1cfcbfb3d7dea265119d71e15FBB43640B43E9A75E03FE54C774D5D4779ED45933E78901D3CB0E69E39D04A9E1E9B25CF060C4BCA4D072860494D0D8E683C2FE58414E15877B695135D6CEB30962CF2075449C804E6F29D49CE62F2EB207CEA50615BC9B65D91765878A06D1A54029FD44ADE983229E43F72FFED854"/>
          <p:cNvSpPr txBox="1"/>
          <p:nvPr/>
        </p:nvSpPr>
        <p:spPr>
          <a:xfrm>
            <a:off x="6125210" y="2982600"/>
            <a:ext cx="2622143" cy="427992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>
              <a:defRPr/>
            </a:pP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汇报人</a:t>
            </a:r>
            <a:r>
              <a:rPr lang="en-US" altLang="zh-CN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:</a:t>
            </a: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汪江豪、董晓鸥</a:t>
            </a:r>
            <a:endParaRPr lang="en-US" altLang="zh-CN" sz="2000" b="1" dirty="0">
              <a:solidFill>
                <a:srgbClr val="064480"/>
              </a:solidFill>
              <a:latin typeface="Microsoft YaHei Regular" panose="020B0502040204020203" charset="-122"/>
              <a:ea typeface="Microsoft YaHei Regular" panose="020B0502040204020203" charset="-122"/>
              <a:cs typeface="Microsoft YaHei Regular" panose="020B0502040204020203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3645275" y="972820"/>
            <a:ext cx="7065905" cy="17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基于</a:t>
            </a:r>
            <a:r>
              <a:rPr lang="en-US" altLang="zh-CN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Spark-SQL</a:t>
            </a:r>
            <a:r>
              <a:rPr lang="zh-CN" altLang="en-US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分布式数据库查询</a:t>
            </a:r>
            <a:r>
              <a:rPr lang="en-US" altLang="zh-CN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-</a:t>
            </a:r>
            <a:r>
              <a:rPr lang="zh-CN" altLang="en-US" sz="44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推荐系统</a:t>
            </a:r>
            <a:endParaRPr lang="zh-CN" altLang="en-US" sz="2000" spc="500" dirty="0">
              <a:solidFill>
                <a:srgbClr val="064480"/>
              </a:solidFill>
              <a:uFillTx/>
              <a:latin typeface="Microsoft YaHei" panose="020B0502040204020203" charset="-122"/>
              <a:ea typeface="Microsoft YaHei Regular" panose="020B0502040204020203" charset="-122"/>
              <a:cs typeface="Microsoft YaHei Regular" panose="020B0502040204020203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755775" y="734060"/>
            <a:ext cx="1415415" cy="56197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9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7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</a:p>
        </p:txBody>
      </p:sp>
      <p:sp>
        <p:nvSpPr>
          <p:cNvPr id="14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8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5895" y="5180965"/>
            <a:ext cx="2355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大道明德 学用济世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5301" y="3440090"/>
            <a:ext cx="4993274" cy="2898324"/>
          </a:xfrm>
          <a:prstGeom prst="rect">
            <a:avLst/>
          </a:prstGeom>
        </p:spPr>
      </p:pic>
      <p:sp>
        <p:nvSpPr>
          <p:cNvPr id="13" name="任意多边形: 形状 123"/>
          <p:cNvSpPr/>
          <p:nvPr/>
        </p:nvSpPr>
        <p:spPr>
          <a:xfrm flipH="1">
            <a:off x="6125210" y="3439795"/>
            <a:ext cx="4979035" cy="2898775"/>
          </a:xfrm>
          <a:custGeom>
            <a:avLst/>
            <a:gdLst>
              <a:gd name="connsiteX0" fmla="*/ 0 w 3422650"/>
              <a:gd name="connsiteY0" fmla="*/ 0 h 2502340"/>
              <a:gd name="connsiteX1" fmla="*/ 3422650 w 3422650"/>
              <a:gd name="connsiteY1" fmla="*/ 0 h 2502340"/>
              <a:gd name="connsiteX2" fmla="*/ 3422650 w 3422650"/>
              <a:gd name="connsiteY2" fmla="*/ 2502340 h 2502340"/>
              <a:gd name="connsiteX3" fmla="*/ 0 w 3422650"/>
              <a:gd name="connsiteY3" fmla="*/ 2502340 h 250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650" h="2502340">
                <a:moveTo>
                  <a:pt x="0" y="0"/>
                </a:moveTo>
                <a:lnTo>
                  <a:pt x="3422650" y="0"/>
                </a:lnTo>
                <a:lnTo>
                  <a:pt x="3422650" y="2502340"/>
                </a:lnTo>
                <a:lnTo>
                  <a:pt x="0" y="2502340"/>
                </a:lnTo>
                <a:close/>
              </a:path>
            </a:pathLst>
          </a:custGeom>
          <a:solidFill>
            <a:srgbClr val="06447F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682095" y="6153150"/>
            <a:ext cx="34290" cy="2146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7878-826F-CCE2-F646-FDC026F7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33A6A2E0-D9CA-4DE1-3518-D253CC87F35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>
              <a:extLst>
                <a:ext uri="{FF2B5EF4-FFF2-40B4-BE49-F238E27FC236}">
                  <a16:creationId xmlns:a16="http://schemas.microsoft.com/office/drawing/2014/main" id="{F25FA600-DC6A-8CE4-6FA0-1FA14E6679F9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>
                <a:extLst>
                  <a:ext uri="{FF2B5EF4-FFF2-40B4-BE49-F238E27FC236}">
                    <a16:creationId xmlns:a16="http://schemas.microsoft.com/office/drawing/2014/main" id="{14F49B93-5A32-4019-B16E-434105EBFAFB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>
                <a:extLst>
                  <a:ext uri="{FF2B5EF4-FFF2-40B4-BE49-F238E27FC236}">
                    <a16:creationId xmlns:a16="http://schemas.microsoft.com/office/drawing/2014/main" id="{7BB0CFDA-D0AD-49D3-B43C-DC94CF382652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>
                <a:extLst>
                  <a:ext uri="{FF2B5EF4-FFF2-40B4-BE49-F238E27FC236}">
                    <a16:creationId xmlns:a16="http://schemas.microsoft.com/office/drawing/2014/main" id="{52D52F34-87E6-201E-F9B5-F5B83129832E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>
                <a:extLst>
                  <a:ext uri="{FF2B5EF4-FFF2-40B4-BE49-F238E27FC236}">
                    <a16:creationId xmlns:a16="http://schemas.microsoft.com/office/drawing/2014/main" id="{F282A3E9-FB6F-69F3-E269-9D85F342883F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>
                <a:extLst>
                  <a:ext uri="{FF2B5EF4-FFF2-40B4-BE49-F238E27FC236}">
                    <a16:creationId xmlns:a16="http://schemas.microsoft.com/office/drawing/2014/main" id="{B8900BEB-DC71-447C-9EC6-8E27A77E8694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>
                <a:extLst>
                  <a:ext uri="{FF2B5EF4-FFF2-40B4-BE49-F238E27FC236}">
                    <a16:creationId xmlns:a16="http://schemas.microsoft.com/office/drawing/2014/main" id="{0926057C-6622-4974-8D94-D03FDCBF690B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>
                <a:extLst>
                  <a:ext uri="{FF2B5EF4-FFF2-40B4-BE49-F238E27FC236}">
                    <a16:creationId xmlns:a16="http://schemas.microsoft.com/office/drawing/2014/main" id="{4B7B499C-E7F0-34BE-635C-B45759F5B189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>
                <a:extLst>
                  <a:ext uri="{FF2B5EF4-FFF2-40B4-BE49-F238E27FC236}">
                    <a16:creationId xmlns:a16="http://schemas.microsoft.com/office/drawing/2014/main" id="{83083A64-474F-E1A7-980B-DBA7D5521527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>
                <a:extLst>
                  <a:ext uri="{FF2B5EF4-FFF2-40B4-BE49-F238E27FC236}">
                    <a16:creationId xmlns:a16="http://schemas.microsoft.com/office/drawing/2014/main" id="{28C1C0EF-3423-3014-3080-5800817710D8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>
                <a:extLst>
                  <a:ext uri="{FF2B5EF4-FFF2-40B4-BE49-F238E27FC236}">
                    <a16:creationId xmlns:a16="http://schemas.microsoft.com/office/drawing/2014/main" id="{8852FAAC-56A1-B8B7-C20B-A5D9A7B604C3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>
                <a:extLst>
                  <a:ext uri="{FF2B5EF4-FFF2-40B4-BE49-F238E27FC236}">
                    <a16:creationId xmlns:a16="http://schemas.microsoft.com/office/drawing/2014/main" id="{5FC0881A-E0DF-F868-0054-C00E40CC0E32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>
                <a:extLst>
                  <a:ext uri="{FF2B5EF4-FFF2-40B4-BE49-F238E27FC236}">
                    <a16:creationId xmlns:a16="http://schemas.microsoft.com/office/drawing/2014/main" id="{3798DF47-DA97-FD83-BEB0-739739CD2920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>
                <a:extLst>
                  <a:ext uri="{FF2B5EF4-FFF2-40B4-BE49-F238E27FC236}">
                    <a16:creationId xmlns:a16="http://schemas.microsoft.com/office/drawing/2014/main" id="{24FE1A20-BD58-0697-4658-FB46B221FB48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>
                <a:extLst>
                  <a:ext uri="{FF2B5EF4-FFF2-40B4-BE49-F238E27FC236}">
                    <a16:creationId xmlns:a16="http://schemas.microsoft.com/office/drawing/2014/main" id="{8D41DEC4-0098-6E59-1A3B-57057D978D70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>
                <a:extLst>
                  <a:ext uri="{FF2B5EF4-FFF2-40B4-BE49-F238E27FC236}">
                    <a16:creationId xmlns:a16="http://schemas.microsoft.com/office/drawing/2014/main" id="{39AED368-C141-02DD-4781-6F05BB028894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52718CDD-39F6-A04C-2DBA-38545E7223DB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>
                <a:extLst>
                  <a:ext uri="{FF2B5EF4-FFF2-40B4-BE49-F238E27FC236}">
                    <a16:creationId xmlns:a16="http://schemas.microsoft.com/office/drawing/2014/main" id="{5820F7A8-FD89-F616-87C0-C502A0016FF1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>
                <a:extLst>
                  <a:ext uri="{FF2B5EF4-FFF2-40B4-BE49-F238E27FC236}">
                    <a16:creationId xmlns:a16="http://schemas.microsoft.com/office/drawing/2014/main" id="{04996533-C552-CBEE-4945-7983F588A4FD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>
                <a:extLst>
                  <a:ext uri="{FF2B5EF4-FFF2-40B4-BE49-F238E27FC236}">
                    <a16:creationId xmlns:a16="http://schemas.microsoft.com/office/drawing/2014/main" id="{A9496D64-6B7F-8932-9C2F-F5387D8A3F94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>
                <a:extLst>
                  <a:ext uri="{FF2B5EF4-FFF2-40B4-BE49-F238E27FC236}">
                    <a16:creationId xmlns:a16="http://schemas.microsoft.com/office/drawing/2014/main" id="{B971066E-49D0-0B26-E4D4-3481756938CF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>
                <a:extLst>
                  <a:ext uri="{FF2B5EF4-FFF2-40B4-BE49-F238E27FC236}">
                    <a16:creationId xmlns:a16="http://schemas.microsoft.com/office/drawing/2014/main" id="{208E9A50-BE07-AE44-F3D4-70CDC4DDA4F7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>
              <a:extLst>
                <a:ext uri="{FF2B5EF4-FFF2-40B4-BE49-F238E27FC236}">
                  <a16:creationId xmlns:a16="http://schemas.microsoft.com/office/drawing/2014/main" id="{C3D0D20E-3387-1F0C-64EF-CDD4A2D803C5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>
                <a:extLst>
                  <a:ext uri="{FF2B5EF4-FFF2-40B4-BE49-F238E27FC236}">
                    <a16:creationId xmlns:a16="http://schemas.microsoft.com/office/drawing/2014/main" id="{68573422-2098-31B8-1AFB-B241AB0A5CB7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>
                <a:extLst>
                  <a:ext uri="{FF2B5EF4-FFF2-40B4-BE49-F238E27FC236}">
                    <a16:creationId xmlns:a16="http://schemas.microsoft.com/office/drawing/2014/main" id="{C49A94F8-72AC-83C2-A392-C5073255B41E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>
                <a:extLst>
                  <a:ext uri="{FF2B5EF4-FFF2-40B4-BE49-F238E27FC236}">
                    <a16:creationId xmlns:a16="http://schemas.microsoft.com/office/drawing/2014/main" id="{02B381C8-3243-D6D8-A38A-DD68D521CCF5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>
                <a:extLst>
                  <a:ext uri="{FF2B5EF4-FFF2-40B4-BE49-F238E27FC236}">
                    <a16:creationId xmlns:a16="http://schemas.microsoft.com/office/drawing/2014/main" id="{42C63CF4-F4ED-25E1-EC2C-2E29CE3331A3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>
                <a:extLst>
                  <a:ext uri="{FF2B5EF4-FFF2-40B4-BE49-F238E27FC236}">
                    <a16:creationId xmlns:a16="http://schemas.microsoft.com/office/drawing/2014/main" id="{A317AA14-51A5-4E44-BC5E-59E950F97238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>
                <a:extLst>
                  <a:ext uri="{FF2B5EF4-FFF2-40B4-BE49-F238E27FC236}">
                    <a16:creationId xmlns:a16="http://schemas.microsoft.com/office/drawing/2014/main" id="{3810412D-D64D-7A35-9D6D-EF93189D2DA7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>
                <a:extLst>
                  <a:ext uri="{FF2B5EF4-FFF2-40B4-BE49-F238E27FC236}">
                    <a16:creationId xmlns:a16="http://schemas.microsoft.com/office/drawing/2014/main" id="{9411B730-9D37-C1D8-1C24-EBA1F5EF8355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>
                <a:extLst>
                  <a:ext uri="{FF2B5EF4-FFF2-40B4-BE49-F238E27FC236}">
                    <a16:creationId xmlns:a16="http://schemas.microsoft.com/office/drawing/2014/main" id="{22824EBC-F3FA-99A3-B269-C468C3D14B94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>
                <a:extLst>
                  <a:ext uri="{FF2B5EF4-FFF2-40B4-BE49-F238E27FC236}">
                    <a16:creationId xmlns:a16="http://schemas.microsoft.com/office/drawing/2014/main" id="{83D4D5DA-24CD-8B83-A245-BF9463147C15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>
              <a:extLst>
                <a:ext uri="{FF2B5EF4-FFF2-40B4-BE49-F238E27FC236}">
                  <a16:creationId xmlns:a16="http://schemas.microsoft.com/office/drawing/2014/main" id="{9DDE80B5-B3A1-D5E0-B3F0-96B73DA4CE7B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>
                <a:extLst>
                  <a:ext uri="{FF2B5EF4-FFF2-40B4-BE49-F238E27FC236}">
                    <a16:creationId xmlns:a16="http://schemas.microsoft.com/office/drawing/2014/main" id="{7D19BCBA-BF09-85E0-3840-1C1800FC9768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>
                <a:extLst>
                  <a:ext uri="{FF2B5EF4-FFF2-40B4-BE49-F238E27FC236}">
                    <a16:creationId xmlns:a16="http://schemas.microsoft.com/office/drawing/2014/main" id="{164165B7-9CCB-D164-36AB-62ECD3F97E1A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>
                <a:extLst>
                  <a:ext uri="{FF2B5EF4-FFF2-40B4-BE49-F238E27FC236}">
                    <a16:creationId xmlns:a16="http://schemas.microsoft.com/office/drawing/2014/main" id="{6336C6C2-7278-0EBA-8B70-E9BFFD497F9E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>
                <a:extLst>
                  <a:ext uri="{FF2B5EF4-FFF2-40B4-BE49-F238E27FC236}">
                    <a16:creationId xmlns:a16="http://schemas.microsoft.com/office/drawing/2014/main" id="{207AA519-E68B-E8E1-8040-3E34A41D18BA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>
                <a:extLst>
                  <a:ext uri="{FF2B5EF4-FFF2-40B4-BE49-F238E27FC236}">
                    <a16:creationId xmlns:a16="http://schemas.microsoft.com/office/drawing/2014/main" id="{C015413F-27E7-7645-CDCB-094A25EC65B6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>
                <a:extLst>
                  <a:ext uri="{FF2B5EF4-FFF2-40B4-BE49-F238E27FC236}">
                    <a16:creationId xmlns:a16="http://schemas.microsoft.com/office/drawing/2014/main" id="{2AB8ECD9-5450-1283-0528-4940FBCBDC32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>
                <a:extLst>
                  <a:ext uri="{FF2B5EF4-FFF2-40B4-BE49-F238E27FC236}">
                    <a16:creationId xmlns:a16="http://schemas.microsoft.com/office/drawing/2014/main" id="{A6A2EE36-6935-26F7-C636-5FB76D0D36E2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>
                <a:extLst>
                  <a:ext uri="{FF2B5EF4-FFF2-40B4-BE49-F238E27FC236}">
                    <a16:creationId xmlns:a16="http://schemas.microsoft.com/office/drawing/2014/main" id="{FAE7347F-3FCC-1693-C312-932B81FEC1F9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>
                <a:extLst>
                  <a:ext uri="{FF2B5EF4-FFF2-40B4-BE49-F238E27FC236}">
                    <a16:creationId xmlns:a16="http://schemas.microsoft.com/office/drawing/2014/main" id="{D0AF822E-483F-288A-B2A0-2063A88210F1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>
                <a:extLst>
                  <a:ext uri="{FF2B5EF4-FFF2-40B4-BE49-F238E27FC236}">
                    <a16:creationId xmlns:a16="http://schemas.microsoft.com/office/drawing/2014/main" id="{DECC6BF7-D35A-224A-6C33-EA8093C27037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>
                <a:extLst>
                  <a:ext uri="{FF2B5EF4-FFF2-40B4-BE49-F238E27FC236}">
                    <a16:creationId xmlns:a16="http://schemas.microsoft.com/office/drawing/2014/main" id="{D6E16C4C-2AB1-DDAD-7303-0218CF85289E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>
                <a:extLst>
                  <a:ext uri="{FF2B5EF4-FFF2-40B4-BE49-F238E27FC236}">
                    <a16:creationId xmlns:a16="http://schemas.microsoft.com/office/drawing/2014/main" id="{EF9A300D-7CDA-F49C-719D-0B76CA7890B4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>
                <a:extLst>
                  <a:ext uri="{FF2B5EF4-FFF2-40B4-BE49-F238E27FC236}">
                    <a16:creationId xmlns:a16="http://schemas.microsoft.com/office/drawing/2014/main" id="{EC139E03-7D8A-C7AD-1153-9C9D956B5D4C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>
                <a:extLst>
                  <a:ext uri="{FF2B5EF4-FFF2-40B4-BE49-F238E27FC236}">
                    <a16:creationId xmlns:a16="http://schemas.microsoft.com/office/drawing/2014/main" id="{45D25E7A-F4FC-879F-8340-C666C2C46389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>
                <a:extLst>
                  <a:ext uri="{FF2B5EF4-FFF2-40B4-BE49-F238E27FC236}">
                    <a16:creationId xmlns:a16="http://schemas.microsoft.com/office/drawing/2014/main" id="{3BAD5768-6D52-6278-D382-E0F47CDF5F29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>
                <a:extLst>
                  <a:ext uri="{FF2B5EF4-FFF2-40B4-BE49-F238E27FC236}">
                    <a16:creationId xmlns:a16="http://schemas.microsoft.com/office/drawing/2014/main" id="{CE8C4C90-3B93-F3F4-CC18-86A94C024718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>
                <a:extLst>
                  <a:ext uri="{FF2B5EF4-FFF2-40B4-BE49-F238E27FC236}">
                    <a16:creationId xmlns:a16="http://schemas.microsoft.com/office/drawing/2014/main" id="{6D02910E-07BA-C97F-FBB6-117FB7B43FBD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>
                <a:extLst>
                  <a:ext uri="{FF2B5EF4-FFF2-40B4-BE49-F238E27FC236}">
                    <a16:creationId xmlns:a16="http://schemas.microsoft.com/office/drawing/2014/main" id="{A23D927D-DB4C-2C4A-ABCD-ED2AE117FE5C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>
                <a:extLst>
                  <a:ext uri="{FF2B5EF4-FFF2-40B4-BE49-F238E27FC236}">
                    <a16:creationId xmlns:a16="http://schemas.microsoft.com/office/drawing/2014/main" id="{77B111B3-0A27-3F28-35E6-A54EF9ED894A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>
                <a:extLst>
                  <a:ext uri="{FF2B5EF4-FFF2-40B4-BE49-F238E27FC236}">
                    <a16:creationId xmlns:a16="http://schemas.microsoft.com/office/drawing/2014/main" id="{8EA97F27-54DE-DC6D-CFD9-DC5A4CF6B32E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>
                <a:extLst>
                  <a:ext uri="{FF2B5EF4-FFF2-40B4-BE49-F238E27FC236}">
                    <a16:creationId xmlns:a16="http://schemas.microsoft.com/office/drawing/2014/main" id="{6582D4E0-AF4D-0BCD-917D-BCC6608C3200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>
                <a:extLst>
                  <a:ext uri="{FF2B5EF4-FFF2-40B4-BE49-F238E27FC236}">
                    <a16:creationId xmlns:a16="http://schemas.microsoft.com/office/drawing/2014/main" id="{E794DCBF-767C-A321-FBBF-D3AE80E05C7C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>
                <a:extLst>
                  <a:ext uri="{FF2B5EF4-FFF2-40B4-BE49-F238E27FC236}">
                    <a16:creationId xmlns:a16="http://schemas.microsoft.com/office/drawing/2014/main" id="{2A7977A7-09FF-0351-4940-6A09BCD4302F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>
                <a:extLst>
                  <a:ext uri="{FF2B5EF4-FFF2-40B4-BE49-F238E27FC236}">
                    <a16:creationId xmlns:a16="http://schemas.microsoft.com/office/drawing/2014/main" id="{CF1C237F-D5BC-A913-2A4C-FD3B00C0EB5E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>
                <a:extLst>
                  <a:ext uri="{FF2B5EF4-FFF2-40B4-BE49-F238E27FC236}">
                    <a16:creationId xmlns:a16="http://schemas.microsoft.com/office/drawing/2014/main" id="{D2B1B3DA-E851-9F15-B1EE-DCE5EB90CC5F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>
                <a:extLst>
                  <a:ext uri="{FF2B5EF4-FFF2-40B4-BE49-F238E27FC236}">
                    <a16:creationId xmlns:a16="http://schemas.microsoft.com/office/drawing/2014/main" id="{03BF045F-30D9-B219-00DD-676F21A065EE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>
                <a:extLst>
                  <a:ext uri="{FF2B5EF4-FFF2-40B4-BE49-F238E27FC236}">
                    <a16:creationId xmlns:a16="http://schemas.microsoft.com/office/drawing/2014/main" id="{2C182DEB-B458-A05E-B4A6-719F5F8822E5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>
                <a:extLst>
                  <a:ext uri="{FF2B5EF4-FFF2-40B4-BE49-F238E27FC236}">
                    <a16:creationId xmlns:a16="http://schemas.microsoft.com/office/drawing/2014/main" id="{94A35E7D-4B02-AFE3-93C6-2924E651CC86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>
                <a:extLst>
                  <a:ext uri="{FF2B5EF4-FFF2-40B4-BE49-F238E27FC236}">
                    <a16:creationId xmlns:a16="http://schemas.microsoft.com/office/drawing/2014/main" id="{B7C9850B-C0C7-0396-AB61-F3D044D940DB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>
                <a:extLst>
                  <a:ext uri="{FF2B5EF4-FFF2-40B4-BE49-F238E27FC236}">
                    <a16:creationId xmlns:a16="http://schemas.microsoft.com/office/drawing/2014/main" id="{3D508FE3-F205-58E8-8576-C721D48623F1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>
                <a:extLst>
                  <a:ext uri="{FF2B5EF4-FFF2-40B4-BE49-F238E27FC236}">
                    <a16:creationId xmlns:a16="http://schemas.microsoft.com/office/drawing/2014/main" id="{1ED71053-604E-6203-2AE2-76897E110876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13CA3E3B-1598-125E-59AD-7151E7170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95" y="336535"/>
            <a:ext cx="9512219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目标：对</a:t>
            </a:r>
            <a:r>
              <a:rPr lang="en-US" altLang="zh-CN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170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多万行数据进行查询，计算</a:t>
            </a:r>
            <a:r>
              <a:rPr lang="zh-CN" altLang="en-US" sz="24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任意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两个网站之间的相似度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381A093-69D8-770D-9032-B62328D0E498}"/>
              </a:ext>
            </a:extLst>
          </p:cNvPr>
          <p:cNvCxnSpPr>
            <a:cxnSpLocks/>
          </p:cNvCxnSpPr>
          <p:nvPr/>
        </p:nvCxnSpPr>
        <p:spPr>
          <a:xfrm>
            <a:off x="2012733" y="975360"/>
            <a:ext cx="906835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6">
            <a:extLst>
              <a:ext uri="{FF2B5EF4-FFF2-40B4-BE49-F238E27FC236}">
                <a16:creationId xmlns:a16="http://schemas.microsoft.com/office/drawing/2014/main" id="{834D791C-96F5-B292-440D-0A8A71C16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57" y="1732317"/>
            <a:ext cx="4380166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原始表：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relation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referree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表示该网站在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referrer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中被引用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方法：先创建两个中间表。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E131F976-3F39-DD91-BA2B-64B6F3848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93127"/>
              </p:ext>
            </p:extLst>
          </p:nvPr>
        </p:nvGraphicFramePr>
        <p:xfrm>
          <a:off x="5851084" y="1840485"/>
          <a:ext cx="5519226" cy="84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613">
                  <a:extLst>
                    <a:ext uri="{9D8B030D-6E8A-4147-A177-3AD203B41FA5}">
                      <a16:colId xmlns:a16="http://schemas.microsoft.com/office/drawing/2014/main" val="1846198154"/>
                    </a:ext>
                  </a:extLst>
                </a:gridCol>
                <a:gridCol w="2759613">
                  <a:extLst>
                    <a:ext uri="{9D8B030D-6E8A-4147-A177-3AD203B41FA5}">
                      <a16:colId xmlns:a16="http://schemas.microsoft.com/office/drawing/2014/main" val="2643478323"/>
                    </a:ext>
                  </a:extLst>
                </a:gridCol>
              </a:tblGrid>
              <a:tr h="4239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referrer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referree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323799"/>
                  </a:ext>
                </a:extLst>
              </a:tr>
              <a:tr h="4239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02348"/>
                  </a:ext>
                </a:extLst>
              </a:tr>
            </a:tbl>
          </a:graphicData>
        </a:graphic>
      </p:graphicFrame>
      <p:sp>
        <p:nvSpPr>
          <p:cNvPr id="60" name="文本框 59">
            <a:extLst>
              <a:ext uri="{FF2B5EF4-FFF2-40B4-BE49-F238E27FC236}">
                <a16:creationId xmlns:a16="http://schemas.microsoft.com/office/drawing/2014/main" id="{80D44D79-CA86-0F1B-00A0-D11CABE6A613}"/>
              </a:ext>
            </a:extLst>
          </p:cNvPr>
          <p:cNvSpPr txBox="1"/>
          <p:nvPr/>
        </p:nvSpPr>
        <p:spPr>
          <a:xfrm>
            <a:off x="8144102" y="1322172"/>
            <a:ext cx="113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relation</a:t>
            </a:r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72E9A142-DC47-0C8F-5C9A-EBDA2743F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084" y="3925909"/>
            <a:ext cx="6141903" cy="1209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73E44C-B725-24D8-D64D-3EFEC7D4F7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662"/>
          <a:stretch/>
        </p:blipFill>
        <p:spPr>
          <a:xfrm>
            <a:off x="6195391" y="5383915"/>
            <a:ext cx="5274310" cy="741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F4C6B8C-BCAF-F619-A54D-3808011FD5FE}"/>
              </a:ext>
            </a:extLst>
          </p:cNvPr>
          <p:cNvSpPr txBox="1"/>
          <p:nvPr/>
        </p:nvSpPr>
        <p:spPr>
          <a:xfrm>
            <a:off x="443257" y="3748379"/>
            <a:ext cx="4683456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1.tmp_ref_count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：记录了每个网站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referrer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具有的外部标签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referree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数量。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耗时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10.153s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完成。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7F7426-D11F-C0A3-CEE4-93117E3F1DA5}"/>
              </a:ext>
            </a:extLst>
          </p:cNvPr>
          <p:cNvSpPr/>
          <p:nvPr/>
        </p:nvSpPr>
        <p:spPr>
          <a:xfrm rot="5400000">
            <a:off x="2679262" y="3840414"/>
            <a:ext cx="5864188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1827E9E-49AE-811D-85FA-2BA6894441F0}"/>
              </a:ext>
            </a:extLst>
          </p:cNvPr>
          <p:cNvSpPr/>
          <p:nvPr/>
        </p:nvSpPr>
        <p:spPr>
          <a:xfrm>
            <a:off x="-1" y="3389879"/>
            <a:ext cx="12192001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2827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13AD5-E73F-39F7-5634-AE4EE7763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1F7550C3-1BC3-AB68-6D5A-E10BF8F00D8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>
              <a:extLst>
                <a:ext uri="{FF2B5EF4-FFF2-40B4-BE49-F238E27FC236}">
                  <a16:creationId xmlns:a16="http://schemas.microsoft.com/office/drawing/2014/main" id="{6807638A-4C8D-1310-C065-988A17BB440F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>
                <a:extLst>
                  <a:ext uri="{FF2B5EF4-FFF2-40B4-BE49-F238E27FC236}">
                    <a16:creationId xmlns:a16="http://schemas.microsoft.com/office/drawing/2014/main" id="{E00B4F64-A16F-36C5-1C2E-96FC306D6160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>
                <a:extLst>
                  <a:ext uri="{FF2B5EF4-FFF2-40B4-BE49-F238E27FC236}">
                    <a16:creationId xmlns:a16="http://schemas.microsoft.com/office/drawing/2014/main" id="{5BFD07F3-838E-FE72-6743-2B16D142E34F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>
                <a:extLst>
                  <a:ext uri="{FF2B5EF4-FFF2-40B4-BE49-F238E27FC236}">
                    <a16:creationId xmlns:a16="http://schemas.microsoft.com/office/drawing/2014/main" id="{C9B3431E-FCCF-A232-681E-1BB866EEEEB3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>
                <a:extLst>
                  <a:ext uri="{FF2B5EF4-FFF2-40B4-BE49-F238E27FC236}">
                    <a16:creationId xmlns:a16="http://schemas.microsoft.com/office/drawing/2014/main" id="{3DA2C992-2A4B-B077-50FC-236B5347D8FB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>
                <a:extLst>
                  <a:ext uri="{FF2B5EF4-FFF2-40B4-BE49-F238E27FC236}">
                    <a16:creationId xmlns:a16="http://schemas.microsoft.com/office/drawing/2014/main" id="{73FD7AF5-7091-86CF-5BEE-467351270786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>
                <a:extLst>
                  <a:ext uri="{FF2B5EF4-FFF2-40B4-BE49-F238E27FC236}">
                    <a16:creationId xmlns:a16="http://schemas.microsoft.com/office/drawing/2014/main" id="{B7CCEA00-46AA-A593-9CD6-B1F682B4B8F4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>
                <a:extLst>
                  <a:ext uri="{FF2B5EF4-FFF2-40B4-BE49-F238E27FC236}">
                    <a16:creationId xmlns:a16="http://schemas.microsoft.com/office/drawing/2014/main" id="{FEE90691-10BA-A221-7390-16AB8EB4B753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>
                <a:extLst>
                  <a:ext uri="{FF2B5EF4-FFF2-40B4-BE49-F238E27FC236}">
                    <a16:creationId xmlns:a16="http://schemas.microsoft.com/office/drawing/2014/main" id="{C9A4BD03-64A6-2502-C524-5E15058E47DE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>
                <a:extLst>
                  <a:ext uri="{FF2B5EF4-FFF2-40B4-BE49-F238E27FC236}">
                    <a16:creationId xmlns:a16="http://schemas.microsoft.com/office/drawing/2014/main" id="{100D29B1-8DA6-E0FC-4589-3908FF3A913D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>
                <a:extLst>
                  <a:ext uri="{FF2B5EF4-FFF2-40B4-BE49-F238E27FC236}">
                    <a16:creationId xmlns:a16="http://schemas.microsoft.com/office/drawing/2014/main" id="{AA24AC43-44B4-59A3-667C-82A11E310D82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>
                <a:extLst>
                  <a:ext uri="{FF2B5EF4-FFF2-40B4-BE49-F238E27FC236}">
                    <a16:creationId xmlns:a16="http://schemas.microsoft.com/office/drawing/2014/main" id="{59BFC31E-A144-C8BA-8DF9-F97E3C631219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>
                <a:extLst>
                  <a:ext uri="{FF2B5EF4-FFF2-40B4-BE49-F238E27FC236}">
                    <a16:creationId xmlns:a16="http://schemas.microsoft.com/office/drawing/2014/main" id="{F9BE8B9C-B6CC-A37E-E485-6017042C356A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>
                <a:extLst>
                  <a:ext uri="{FF2B5EF4-FFF2-40B4-BE49-F238E27FC236}">
                    <a16:creationId xmlns:a16="http://schemas.microsoft.com/office/drawing/2014/main" id="{88C518B5-73A4-25DD-EA10-67DDEE7368A0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>
                <a:extLst>
                  <a:ext uri="{FF2B5EF4-FFF2-40B4-BE49-F238E27FC236}">
                    <a16:creationId xmlns:a16="http://schemas.microsoft.com/office/drawing/2014/main" id="{52ADCD3A-4EEF-31C8-DC51-C3445F28535B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>
                <a:extLst>
                  <a:ext uri="{FF2B5EF4-FFF2-40B4-BE49-F238E27FC236}">
                    <a16:creationId xmlns:a16="http://schemas.microsoft.com/office/drawing/2014/main" id="{89A6C24F-15A4-73A5-369F-9566AB996C9D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F36D8FC8-8593-73D8-0B6C-0EC585E43FDD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>
                <a:extLst>
                  <a:ext uri="{FF2B5EF4-FFF2-40B4-BE49-F238E27FC236}">
                    <a16:creationId xmlns:a16="http://schemas.microsoft.com/office/drawing/2014/main" id="{6AC0F38B-BF28-2427-9A9B-56A68A56BA37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>
                <a:extLst>
                  <a:ext uri="{FF2B5EF4-FFF2-40B4-BE49-F238E27FC236}">
                    <a16:creationId xmlns:a16="http://schemas.microsoft.com/office/drawing/2014/main" id="{3A10CE78-F783-E747-1DDE-BC3C0458FC31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>
                <a:extLst>
                  <a:ext uri="{FF2B5EF4-FFF2-40B4-BE49-F238E27FC236}">
                    <a16:creationId xmlns:a16="http://schemas.microsoft.com/office/drawing/2014/main" id="{98E76E10-5991-66A0-1E28-079746F42D8C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>
                <a:extLst>
                  <a:ext uri="{FF2B5EF4-FFF2-40B4-BE49-F238E27FC236}">
                    <a16:creationId xmlns:a16="http://schemas.microsoft.com/office/drawing/2014/main" id="{C451D528-364B-8997-CA35-CC297D720931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>
                <a:extLst>
                  <a:ext uri="{FF2B5EF4-FFF2-40B4-BE49-F238E27FC236}">
                    <a16:creationId xmlns:a16="http://schemas.microsoft.com/office/drawing/2014/main" id="{57AFFB39-5379-B96B-4E58-8930D64DCA60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>
              <a:extLst>
                <a:ext uri="{FF2B5EF4-FFF2-40B4-BE49-F238E27FC236}">
                  <a16:creationId xmlns:a16="http://schemas.microsoft.com/office/drawing/2014/main" id="{13314B10-D0EE-E128-302E-54F64065AC04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>
                <a:extLst>
                  <a:ext uri="{FF2B5EF4-FFF2-40B4-BE49-F238E27FC236}">
                    <a16:creationId xmlns:a16="http://schemas.microsoft.com/office/drawing/2014/main" id="{EEAFBAEA-E81A-9696-F849-51B1DF53FA5C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>
                <a:extLst>
                  <a:ext uri="{FF2B5EF4-FFF2-40B4-BE49-F238E27FC236}">
                    <a16:creationId xmlns:a16="http://schemas.microsoft.com/office/drawing/2014/main" id="{BB68C2B7-4F20-E033-5E61-7806E94B1915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>
                <a:extLst>
                  <a:ext uri="{FF2B5EF4-FFF2-40B4-BE49-F238E27FC236}">
                    <a16:creationId xmlns:a16="http://schemas.microsoft.com/office/drawing/2014/main" id="{5B287BC6-15C7-4C27-D13C-3EBA38BA86EA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>
                <a:extLst>
                  <a:ext uri="{FF2B5EF4-FFF2-40B4-BE49-F238E27FC236}">
                    <a16:creationId xmlns:a16="http://schemas.microsoft.com/office/drawing/2014/main" id="{4409123B-B5DA-50C3-3A58-426B4B7E8828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>
                <a:extLst>
                  <a:ext uri="{FF2B5EF4-FFF2-40B4-BE49-F238E27FC236}">
                    <a16:creationId xmlns:a16="http://schemas.microsoft.com/office/drawing/2014/main" id="{9CDBB89C-5511-7C97-AB53-97C1ED7E58F0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>
                <a:extLst>
                  <a:ext uri="{FF2B5EF4-FFF2-40B4-BE49-F238E27FC236}">
                    <a16:creationId xmlns:a16="http://schemas.microsoft.com/office/drawing/2014/main" id="{6C1BE8EC-B8DE-BA55-6358-4D2094B8406A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>
                <a:extLst>
                  <a:ext uri="{FF2B5EF4-FFF2-40B4-BE49-F238E27FC236}">
                    <a16:creationId xmlns:a16="http://schemas.microsoft.com/office/drawing/2014/main" id="{67901BA1-7849-CF2B-5851-7584981B38FC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>
                <a:extLst>
                  <a:ext uri="{FF2B5EF4-FFF2-40B4-BE49-F238E27FC236}">
                    <a16:creationId xmlns:a16="http://schemas.microsoft.com/office/drawing/2014/main" id="{A8E6EE8B-1B86-079F-19A7-171B6817FBEF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>
                <a:extLst>
                  <a:ext uri="{FF2B5EF4-FFF2-40B4-BE49-F238E27FC236}">
                    <a16:creationId xmlns:a16="http://schemas.microsoft.com/office/drawing/2014/main" id="{B4A48D58-5DFB-1433-BCE4-579A7C025361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>
              <a:extLst>
                <a:ext uri="{FF2B5EF4-FFF2-40B4-BE49-F238E27FC236}">
                  <a16:creationId xmlns:a16="http://schemas.microsoft.com/office/drawing/2014/main" id="{398C2BED-BF6C-200C-5EF2-F4B8295EB9B3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>
                <a:extLst>
                  <a:ext uri="{FF2B5EF4-FFF2-40B4-BE49-F238E27FC236}">
                    <a16:creationId xmlns:a16="http://schemas.microsoft.com/office/drawing/2014/main" id="{5CDB30ED-001A-00A9-8472-69ED977B93EC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>
                <a:extLst>
                  <a:ext uri="{FF2B5EF4-FFF2-40B4-BE49-F238E27FC236}">
                    <a16:creationId xmlns:a16="http://schemas.microsoft.com/office/drawing/2014/main" id="{07FDA77E-0597-1BA4-CEC2-263375A276B7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>
                <a:extLst>
                  <a:ext uri="{FF2B5EF4-FFF2-40B4-BE49-F238E27FC236}">
                    <a16:creationId xmlns:a16="http://schemas.microsoft.com/office/drawing/2014/main" id="{A169764D-957A-6051-F30F-5FCFC2E2A554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>
                <a:extLst>
                  <a:ext uri="{FF2B5EF4-FFF2-40B4-BE49-F238E27FC236}">
                    <a16:creationId xmlns:a16="http://schemas.microsoft.com/office/drawing/2014/main" id="{BFFBA766-E6F0-47EC-C7A1-F5F3DF9DE460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>
                <a:extLst>
                  <a:ext uri="{FF2B5EF4-FFF2-40B4-BE49-F238E27FC236}">
                    <a16:creationId xmlns:a16="http://schemas.microsoft.com/office/drawing/2014/main" id="{AF3042B6-DC52-A34A-CC2F-581B42F72FA5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>
                <a:extLst>
                  <a:ext uri="{FF2B5EF4-FFF2-40B4-BE49-F238E27FC236}">
                    <a16:creationId xmlns:a16="http://schemas.microsoft.com/office/drawing/2014/main" id="{FA4A7E40-C2A7-939A-9324-31EC8EAA4DAD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>
                <a:extLst>
                  <a:ext uri="{FF2B5EF4-FFF2-40B4-BE49-F238E27FC236}">
                    <a16:creationId xmlns:a16="http://schemas.microsoft.com/office/drawing/2014/main" id="{E64CB9BB-609D-67E9-BB0A-E8A265FA3495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>
                <a:extLst>
                  <a:ext uri="{FF2B5EF4-FFF2-40B4-BE49-F238E27FC236}">
                    <a16:creationId xmlns:a16="http://schemas.microsoft.com/office/drawing/2014/main" id="{A87FA873-B272-37C8-8993-8821CDCFC7E7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>
                <a:extLst>
                  <a:ext uri="{FF2B5EF4-FFF2-40B4-BE49-F238E27FC236}">
                    <a16:creationId xmlns:a16="http://schemas.microsoft.com/office/drawing/2014/main" id="{16595251-F3C9-98F3-BE06-952F136B7145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>
                <a:extLst>
                  <a:ext uri="{FF2B5EF4-FFF2-40B4-BE49-F238E27FC236}">
                    <a16:creationId xmlns:a16="http://schemas.microsoft.com/office/drawing/2014/main" id="{AF221B33-C1D5-7A6E-2093-7685099117B0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>
                <a:extLst>
                  <a:ext uri="{FF2B5EF4-FFF2-40B4-BE49-F238E27FC236}">
                    <a16:creationId xmlns:a16="http://schemas.microsoft.com/office/drawing/2014/main" id="{9DD7FDFC-0323-0717-E162-B371352B2735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>
                <a:extLst>
                  <a:ext uri="{FF2B5EF4-FFF2-40B4-BE49-F238E27FC236}">
                    <a16:creationId xmlns:a16="http://schemas.microsoft.com/office/drawing/2014/main" id="{8036AC55-6564-6D87-E481-A37F44D62C6A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>
                <a:extLst>
                  <a:ext uri="{FF2B5EF4-FFF2-40B4-BE49-F238E27FC236}">
                    <a16:creationId xmlns:a16="http://schemas.microsoft.com/office/drawing/2014/main" id="{A5309E70-FFB0-53EE-21E1-5FEA0F27A69F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>
                <a:extLst>
                  <a:ext uri="{FF2B5EF4-FFF2-40B4-BE49-F238E27FC236}">
                    <a16:creationId xmlns:a16="http://schemas.microsoft.com/office/drawing/2014/main" id="{8E333B91-DD2A-45AA-4AD1-8231412414FA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>
                <a:extLst>
                  <a:ext uri="{FF2B5EF4-FFF2-40B4-BE49-F238E27FC236}">
                    <a16:creationId xmlns:a16="http://schemas.microsoft.com/office/drawing/2014/main" id="{74846680-B8EA-CEF3-3B3F-C4C1139D377E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>
                <a:extLst>
                  <a:ext uri="{FF2B5EF4-FFF2-40B4-BE49-F238E27FC236}">
                    <a16:creationId xmlns:a16="http://schemas.microsoft.com/office/drawing/2014/main" id="{F61691BD-847D-DE77-A7E1-0E9C0C632310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>
                <a:extLst>
                  <a:ext uri="{FF2B5EF4-FFF2-40B4-BE49-F238E27FC236}">
                    <a16:creationId xmlns:a16="http://schemas.microsoft.com/office/drawing/2014/main" id="{AC065CA7-3880-926C-160C-B59B6F0C2A42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>
                <a:extLst>
                  <a:ext uri="{FF2B5EF4-FFF2-40B4-BE49-F238E27FC236}">
                    <a16:creationId xmlns:a16="http://schemas.microsoft.com/office/drawing/2014/main" id="{B903FA50-9E1E-65A5-F07B-6B0A08BB3C6C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>
                <a:extLst>
                  <a:ext uri="{FF2B5EF4-FFF2-40B4-BE49-F238E27FC236}">
                    <a16:creationId xmlns:a16="http://schemas.microsoft.com/office/drawing/2014/main" id="{A2FCA3F8-3BD2-925A-C99F-28C4EB784EA0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>
                <a:extLst>
                  <a:ext uri="{FF2B5EF4-FFF2-40B4-BE49-F238E27FC236}">
                    <a16:creationId xmlns:a16="http://schemas.microsoft.com/office/drawing/2014/main" id="{E70F0BAF-B02D-892E-F5E4-53CB1F0928AA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>
                <a:extLst>
                  <a:ext uri="{FF2B5EF4-FFF2-40B4-BE49-F238E27FC236}">
                    <a16:creationId xmlns:a16="http://schemas.microsoft.com/office/drawing/2014/main" id="{9DD64613-E210-1490-CEFE-D618859BD9BE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>
                <a:extLst>
                  <a:ext uri="{FF2B5EF4-FFF2-40B4-BE49-F238E27FC236}">
                    <a16:creationId xmlns:a16="http://schemas.microsoft.com/office/drawing/2014/main" id="{419DF224-C190-C360-6738-74F829EC65FE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>
                <a:extLst>
                  <a:ext uri="{FF2B5EF4-FFF2-40B4-BE49-F238E27FC236}">
                    <a16:creationId xmlns:a16="http://schemas.microsoft.com/office/drawing/2014/main" id="{3104EA11-4B1F-2C03-28CF-01EEB24230CF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>
                <a:extLst>
                  <a:ext uri="{FF2B5EF4-FFF2-40B4-BE49-F238E27FC236}">
                    <a16:creationId xmlns:a16="http://schemas.microsoft.com/office/drawing/2014/main" id="{680D6F32-BAE9-D61F-4C9F-33DE9834AFE9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>
                <a:extLst>
                  <a:ext uri="{FF2B5EF4-FFF2-40B4-BE49-F238E27FC236}">
                    <a16:creationId xmlns:a16="http://schemas.microsoft.com/office/drawing/2014/main" id="{8E00319C-6201-DF89-84A8-374F4AA26044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>
                <a:extLst>
                  <a:ext uri="{FF2B5EF4-FFF2-40B4-BE49-F238E27FC236}">
                    <a16:creationId xmlns:a16="http://schemas.microsoft.com/office/drawing/2014/main" id="{F79DD407-0083-1B02-45DC-3968DCDF0789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>
                <a:extLst>
                  <a:ext uri="{FF2B5EF4-FFF2-40B4-BE49-F238E27FC236}">
                    <a16:creationId xmlns:a16="http://schemas.microsoft.com/office/drawing/2014/main" id="{B280FD66-C045-BD8E-AE27-577840D4FEF8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>
                <a:extLst>
                  <a:ext uri="{FF2B5EF4-FFF2-40B4-BE49-F238E27FC236}">
                    <a16:creationId xmlns:a16="http://schemas.microsoft.com/office/drawing/2014/main" id="{014021DD-6476-7AA7-E986-DE56C8FEB2AE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>
                <a:extLst>
                  <a:ext uri="{FF2B5EF4-FFF2-40B4-BE49-F238E27FC236}">
                    <a16:creationId xmlns:a16="http://schemas.microsoft.com/office/drawing/2014/main" id="{0A74A1F7-8FA2-6FD7-1A75-EDB2F672BFD0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>
                <a:extLst>
                  <a:ext uri="{FF2B5EF4-FFF2-40B4-BE49-F238E27FC236}">
                    <a16:creationId xmlns:a16="http://schemas.microsoft.com/office/drawing/2014/main" id="{DC8DBA7E-BE4B-565F-9986-746AD0943182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>
                <a:extLst>
                  <a:ext uri="{FF2B5EF4-FFF2-40B4-BE49-F238E27FC236}">
                    <a16:creationId xmlns:a16="http://schemas.microsoft.com/office/drawing/2014/main" id="{0FC14310-6AA1-EDC1-C26A-BFA1A0E26368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112979FE-7662-F202-A061-52C8ED8DD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95" y="336535"/>
            <a:ext cx="9512219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目标：对</a:t>
            </a:r>
            <a:r>
              <a:rPr lang="en-US" altLang="zh-CN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170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多万行数据进行查询，计算</a:t>
            </a:r>
            <a:r>
              <a:rPr lang="zh-CN" altLang="en-US" sz="24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任意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两个网站之间的相似度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BB12387-F48E-FC67-1650-278537019845}"/>
              </a:ext>
            </a:extLst>
          </p:cNvPr>
          <p:cNvCxnSpPr>
            <a:cxnSpLocks/>
          </p:cNvCxnSpPr>
          <p:nvPr/>
        </p:nvCxnSpPr>
        <p:spPr>
          <a:xfrm>
            <a:off x="2012733" y="975360"/>
            <a:ext cx="906835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6">
            <a:extLst>
              <a:ext uri="{FF2B5EF4-FFF2-40B4-BE49-F238E27FC236}">
                <a16:creationId xmlns:a16="http://schemas.microsoft.com/office/drawing/2014/main" id="{F57E7E36-2DF5-D237-71A4-B61C33641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37" y="1378924"/>
            <a:ext cx="4709457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查询该表行数：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70097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行</a:t>
            </a:r>
            <a:endParaRPr lang="zh-CN" altLang="en-US" sz="18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F0B9E2F-64FE-4F00-053F-9F2E2D20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392" y="1133161"/>
            <a:ext cx="4943475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7B6202-ED2B-602C-980F-C457FB76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679"/>
          <a:stretch/>
        </p:blipFill>
        <p:spPr>
          <a:xfrm>
            <a:off x="5943392" y="1533926"/>
            <a:ext cx="5274310" cy="853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文本框 6">
            <a:extLst>
              <a:ext uri="{FF2B5EF4-FFF2-40B4-BE49-F238E27FC236}">
                <a16:creationId xmlns:a16="http://schemas.microsoft.com/office/drawing/2014/main" id="{F1861333-C97E-6EDF-CD32-85512A53C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902" y="3429000"/>
            <a:ext cx="4709457" cy="25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2.tmp_common: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记录任意两个网站之间，外部标签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referree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交集的数量。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where 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a.referrer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 &lt; 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b.referrer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保证网站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a,b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与</a:t>
            </a:r>
            <a:r>
              <a:rPr lang="en-US" altLang="zh-CN" sz="1800" b="1" dirty="0" err="1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b,a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之间的交集不会重复统计。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耗时</a:t>
            </a:r>
            <a:r>
              <a:rPr lang="en-US" altLang="zh-CN" sz="18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133.731s</a:t>
            </a:r>
            <a:r>
              <a:rPr lang="zh-CN" altLang="en-US" sz="18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完成。</a:t>
            </a:r>
            <a:endParaRPr lang="en-US" altLang="zh-CN" sz="18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查询该表行数，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64195979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行</a:t>
            </a:r>
            <a:endParaRPr lang="zh-CN" altLang="en-US" sz="18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E9AAF79-08C2-F762-0F77-93C3483B3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582" y="2946427"/>
            <a:ext cx="5710946" cy="1878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CB2D1D1-1AF7-7FCA-4A6F-5E5CCE7D1ACE}"/>
              </a:ext>
            </a:extLst>
          </p:cNvPr>
          <p:cNvSpPr/>
          <p:nvPr/>
        </p:nvSpPr>
        <p:spPr>
          <a:xfrm>
            <a:off x="0" y="2606490"/>
            <a:ext cx="12192000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F87D658-E949-B032-C4EF-42EF23B8B8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5572"/>
          <a:stretch/>
        </p:blipFill>
        <p:spPr>
          <a:xfrm>
            <a:off x="5739581" y="4964203"/>
            <a:ext cx="5710946" cy="564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0B43F1-8C5D-C799-11B9-3E630F35521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9373"/>
          <a:stretch/>
        </p:blipFill>
        <p:spPr>
          <a:xfrm>
            <a:off x="5739581" y="5636083"/>
            <a:ext cx="5739667" cy="96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1D0C261F-A362-053A-DA4C-566F91359275}"/>
              </a:ext>
            </a:extLst>
          </p:cNvPr>
          <p:cNvSpPr/>
          <p:nvPr/>
        </p:nvSpPr>
        <p:spPr>
          <a:xfrm rot="5400000">
            <a:off x="2381881" y="3840411"/>
            <a:ext cx="5864188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827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C3057-6F45-74B6-E98B-017CA222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1E7B1630-0430-AE91-B98A-43A9769DA6E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>
              <a:extLst>
                <a:ext uri="{FF2B5EF4-FFF2-40B4-BE49-F238E27FC236}">
                  <a16:creationId xmlns:a16="http://schemas.microsoft.com/office/drawing/2014/main" id="{4AC32233-5E7C-B034-DAED-4057AC6385B4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>
                <a:extLst>
                  <a:ext uri="{FF2B5EF4-FFF2-40B4-BE49-F238E27FC236}">
                    <a16:creationId xmlns:a16="http://schemas.microsoft.com/office/drawing/2014/main" id="{BCB5D1CC-AE1F-C5F1-30B3-DA88B83072FA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>
                <a:extLst>
                  <a:ext uri="{FF2B5EF4-FFF2-40B4-BE49-F238E27FC236}">
                    <a16:creationId xmlns:a16="http://schemas.microsoft.com/office/drawing/2014/main" id="{55A3977A-0C9E-34A5-1CFD-DDBAA074789E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>
                <a:extLst>
                  <a:ext uri="{FF2B5EF4-FFF2-40B4-BE49-F238E27FC236}">
                    <a16:creationId xmlns:a16="http://schemas.microsoft.com/office/drawing/2014/main" id="{BA5B8B73-2D8A-04F8-68B6-9C534691DC69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>
                <a:extLst>
                  <a:ext uri="{FF2B5EF4-FFF2-40B4-BE49-F238E27FC236}">
                    <a16:creationId xmlns:a16="http://schemas.microsoft.com/office/drawing/2014/main" id="{CD48F2B0-4FFC-A49C-6A64-EFB54BD6E0CD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>
                <a:extLst>
                  <a:ext uri="{FF2B5EF4-FFF2-40B4-BE49-F238E27FC236}">
                    <a16:creationId xmlns:a16="http://schemas.microsoft.com/office/drawing/2014/main" id="{08F1635D-71CD-B39C-2793-7A17AED96C81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>
                <a:extLst>
                  <a:ext uri="{FF2B5EF4-FFF2-40B4-BE49-F238E27FC236}">
                    <a16:creationId xmlns:a16="http://schemas.microsoft.com/office/drawing/2014/main" id="{3D689926-7B6F-83BE-3CFE-26066C90C709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>
                <a:extLst>
                  <a:ext uri="{FF2B5EF4-FFF2-40B4-BE49-F238E27FC236}">
                    <a16:creationId xmlns:a16="http://schemas.microsoft.com/office/drawing/2014/main" id="{FC0AB1C2-B594-ED9D-E4C4-1758D4FE9E9C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>
                <a:extLst>
                  <a:ext uri="{FF2B5EF4-FFF2-40B4-BE49-F238E27FC236}">
                    <a16:creationId xmlns:a16="http://schemas.microsoft.com/office/drawing/2014/main" id="{9F8E6F76-99F0-A45A-FD3E-C4C0B3745AE5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>
                <a:extLst>
                  <a:ext uri="{FF2B5EF4-FFF2-40B4-BE49-F238E27FC236}">
                    <a16:creationId xmlns:a16="http://schemas.microsoft.com/office/drawing/2014/main" id="{E86AA738-6498-EE8F-A3FB-3FE573E88F37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>
                <a:extLst>
                  <a:ext uri="{FF2B5EF4-FFF2-40B4-BE49-F238E27FC236}">
                    <a16:creationId xmlns:a16="http://schemas.microsoft.com/office/drawing/2014/main" id="{428B7464-9F39-25FD-2781-6B0C2D7CED17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>
                <a:extLst>
                  <a:ext uri="{FF2B5EF4-FFF2-40B4-BE49-F238E27FC236}">
                    <a16:creationId xmlns:a16="http://schemas.microsoft.com/office/drawing/2014/main" id="{7CED56CB-7F68-8399-072A-E2D6F700E281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>
                <a:extLst>
                  <a:ext uri="{FF2B5EF4-FFF2-40B4-BE49-F238E27FC236}">
                    <a16:creationId xmlns:a16="http://schemas.microsoft.com/office/drawing/2014/main" id="{BE16CA4F-E769-4F2D-80E7-547E27F2C641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>
                <a:extLst>
                  <a:ext uri="{FF2B5EF4-FFF2-40B4-BE49-F238E27FC236}">
                    <a16:creationId xmlns:a16="http://schemas.microsoft.com/office/drawing/2014/main" id="{B358158B-96CC-1E18-4EDB-CC5F2D586A7D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>
                <a:extLst>
                  <a:ext uri="{FF2B5EF4-FFF2-40B4-BE49-F238E27FC236}">
                    <a16:creationId xmlns:a16="http://schemas.microsoft.com/office/drawing/2014/main" id="{0A34450B-5453-DE6E-E1B8-52E8352261A6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>
                <a:extLst>
                  <a:ext uri="{FF2B5EF4-FFF2-40B4-BE49-F238E27FC236}">
                    <a16:creationId xmlns:a16="http://schemas.microsoft.com/office/drawing/2014/main" id="{20C90A19-4C1E-E1A1-993E-9D00F95E0ACD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EF9422EE-7877-B4D9-4724-DC7AA5725674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>
                <a:extLst>
                  <a:ext uri="{FF2B5EF4-FFF2-40B4-BE49-F238E27FC236}">
                    <a16:creationId xmlns:a16="http://schemas.microsoft.com/office/drawing/2014/main" id="{5292F4CE-D98E-10F1-CB12-7F05773541FB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>
                <a:extLst>
                  <a:ext uri="{FF2B5EF4-FFF2-40B4-BE49-F238E27FC236}">
                    <a16:creationId xmlns:a16="http://schemas.microsoft.com/office/drawing/2014/main" id="{31B371D1-1CA8-0EA5-E77A-442CD61DFE0D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>
                <a:extLst>
                  <a:ext uri="{FF2B5EF4-FFF2-40B4-BE49-F238E27FC236}">
                    <a16:creationId xmlns:a16="http://schemas.microsoft.com/office/drawing/2014/main" id="{BC107C6D-9015-EADD-7624-9FF4820E3229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>
                <a:extLst>
                  <a:ext uri="{FF2B5EF4-FFF2-40B4-BE49-F238E27FC236}">
                    <a16:creationId xmlns:a16="http://schemas.microsoft.com/office/drawing/2014/main" id="{866D60C4-FF93-2AC0-5916-7E87216FEF20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>
                <a:extLst>
                  <a:ext uri="{FF2B5EF4-FFF2-40B4-BE49-F238E27FC236}">
                    <a16:creationId xmlns:a16="http://schemas.microsoft.com/office/drawing/2014/main" id="{497D9C7D-57E5-2FDC-ECDB-7A44BAC4AF80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>
              <a:extLst>
                <a:ext uri="{FF2B5EF4-FFF2-40B4-BE49-F238E27FC236}">
                  <a16:creationId xmlns:a16="http://schemas.microsoft.com/office/drawing/2014/main" id="{E189F072-150F-C9B2-91AD-A1A6C6E81016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>
                <a:extLst>
                  <a:ext uri="{FF2B5EF4-FFF2-40B4-BE49-F238E27FC236}">
                    <a16:creationId xmlns:a16="http://schemas.microsoft.com/office/drawing/2014/main" id="{A5D1100A-941B-E3DD-67A1-C615E597395D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>
                <a:extLst>
                  <a:ext uri="{FF2B5EF4-FFF2-40B4-BE49-F238E27FC236}">
                    <a16:creationId xmlns:a16="http://schemas.microsoft.com/office/drawing/2014/main" id="{787B8B13-F44D-5035-D595-7F17F82F6FDE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>
                <a:extLst>
                  <a:ext uri="{FF2B5EF4-FFF2-40B4-BE49-F238E27FC236}">
                    <a16:creationId xmlns:a16="http://schemas.microsoft.com/office/drawing/2014/main" id="{5C56DE8A-6078-9B56-E6DE-3E520F84FAE0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>
                <a:extLst>
                  <a:ext uri="{FF2B5EF4-FFF2-40B4-BE49-F238E27FC236}">
                    <a16:creationId xmlns:a16="http://schemas.microsoft.com/office/drawing/2014/main" id="{7002217C-D02B-2110-257C-957CF636C103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>
                <a:extLst>
                  <a:ext uri="{FF2B5EF4-FFF2-40B4-BE49-F238E27FC236}">
                    <a16:creationId xmlns:a16="http://schemas.microsoft.com/office/drawing/2014/main" id="{E678F52B-826F-ED3B-2B48-24A6344449B2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>
                <a:extLst>
                  <a:ext uri="{FF2B5EF4-FFF2-40B4-BE49-F238E27FC236}">
                    <a16:creationId xmlns:a16="http://schemas.microsoft.com/office/drawing/2014/main" id="{C1BF1BBD-D3B1-470B-7D48-BD9BD93E34C0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>
                <a:extLst>
                  <a:ext uri="{FF2B5EF4-FFF2-40B4-BE49-F238E27FC236}">
                    <a16:creationId xmlns:a16="http://schemas.microsoft.com/office/drawing/2014/main" id="{B5BD6089-7F14-F386-2C96-0DE3C0634D58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>
                <a:extLst>
                  <a:ext uri="{FF2B5EF4-FFF2-40B4-BE49-F238E27FC236}">
                    <a16:creationId xmlns:a16="http://schemas.microsoft.com/office/drawing/2014/main" id="{01F03C73-D234-1AC6-2BC4-F79FC6467460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>
                <a:extLst>
                  <a:ext uri="{FF2B5EF4-FFF2-40B4-BE49-F238E27FC236}">
                    <a16:creationId xmlns:a16="http://schemas.microsoft.com/office/drawing/2014/main" id="{A12D33F6-DC54-E569-97F5-6FA8F1597F45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>
              <a:extLst>
                <a:ext uri="{FF2B5EF4-FFF2-40B4-BE49-F238E27FC236}">
                  <a16:creationId xmlns:a16="http://schemas.microsoft.com/office/drawing/2014/main" id="{E1391BEC-7D11-7399-2685-BC3DD472B82D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>
                <a:extLst>
                  <a:ext uri="{FF2B5EF4-FFF2-40B4-BE49-F238E27FC236}">
                    <a16:creationId xmlns:a16="http://schemas.microsoft.com/office/drawing/2014/main" id="{6E3A5272-BD52-93F0-B1EF-2B9490BE9AF8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>
                <a:extLst>
                  <a:ext uri="{FF2B5EF4-FFF2-40B4-BE49-F238E27FC236}">
                    <a16:creationId xmlns:a16="http://schemas.microsoft.com/office/drawing/2014/main" id="{016CB716-73C8-6624-7393-ED04BB9848CA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>
                <a:extLst>
                  <a:ext uri="{FF2B5EF4-FFF2-40B4-BE49-F238E27FC236}">
                    <a16:creationId xmlns:a16="http://schemas.microsoft.com/office/drawing/2014/main" id="{BB0BDC53-F318-E871-4CD0-EB8AE16EEF9B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>
                <a:extLst>
                  <a:ext uri="{FF2B5EF4-FFF2-40B4-BE49-F238E27FC236}">
                    <a16:creationId xmlns:a16="http://schemas.microsoft.com/office/drawing/2014/main" id="{EEA75601-50EC-2A7C-010C-7431CDA38CAE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>
                <a:extLst>
                  <a:ext uri="{FF2B5EF4-FFF2-40B4-BE49-F238E27FC236}">
                    <a16:creationId xmlns:a16="http://schemas.microsoft.com/office/drawing/2014/main" id="{BC9D4555-C859-776D-AAB4-235DB38AFC66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>
                <a:extLst>
                  <a:ext uri="{FF2B5EF4-FFF2-40B4-BE49-F238E27FC236}">
                    <a16:creationId xmlns:a16="http://schemas.microsoft.com/office/drawing/2014/main" id="{F6D048D0-7A0B-8082-4D55-CFBD5175DDCD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>
                <a:extLst>
                  <a:ext uri="{FF2B5EF4-FFF2-40B4-BE49-F238E27FC236}">
                    <a16:creationId xmlns:a16="http://schemas.microsoft.com/office/drawing/2014/main" id="{21BCBD86-5BFC-ED35-3A6B-465B2D06A328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>
                <a:extLst>
                  <a:ext uri="{FF2B5EF4-FFF2-40B4-BE49-F238E27FC236}">
                    <a16:creationId xmlns:a16="http://schemas.microsoft.com/office/drawing/2014/main" id="{6A07C0D9-232C-CA89-1E05-9947D51B3484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>
                <a:extLst>
                  <a:ext uri="{FF2B5EF4-FFF2-40B4-BE49-F238E27FC236}">
                    <a16:creationId xmlns:a16="http://schemas.microsoft.com/office/drawing/2014/main" id="{81400DCE-D04E-2A20-341C-2DC4040851AD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>
                <a:extLst>
                  <a:ext uri="{FF2B5EF4-FFF2-40B4-BE49-F238E27FC236}">
                    <a16:creationId xmlns:a16="http://schemas.microsoft.com/office/drawing/2014/main" id="{CEB16D97-E0CD-8D8D-98EC-8DAFAD660D0B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>
                <a:extLst>
                  <a:ext uri="{FF2B5EF4-FFF2-40B4-BE49-F238E27FC236}">
                    <a16:creationId xmlns:a16="http://schemas.microsoft.com/office/drawing/2014/main" id="{DE6D5F3F-BB3D-A704-56D3-60FD80AE987E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>
                <a:extLst>
                  <a:ext uri="{FF2B5EF4-FFF2-40B4-BE49-F238E27FC236}">
                    <a16:creationId xmlns:a16="http://schemas.microsoft.com/office/drawing/2014/main" id="{742F96D5-C158-44CB-D1D1-EF0B0257DAD5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>
                <a:extLst>
                  <a:ext uri="{FF2B5EF4-FFF2-40B4-BE49-F238E27FC236}">
                    <a16:creationId xmlns:a16="http://schemas.microsoft.com/office/drawing/2014/main" id="{3A41B01F-B966-6C53-CE01-D517833ED234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>
                <a:extLst>
                  <a:ext uri="{FF2B5EF4-FFF2-40B4-BE49-F238E27FC236}">
                    <a16:creationId xmlns:a16="http://schemas.microsoft.com/office/drawing/2014/main" id="{BD34058C-0054-3E79-D39F-BF77873293BB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>
                <a:extLst>
                  <a:ext uri="{FF2B5EF4-FFF2-40B4-BE49-F238E27FC236}">
                    <a16:creationId xmlns:a16="http://schemas.microsoft.com/office/drawing/2014/main" id="{1B97DF36-C4F2-C08F-18BE-E5712EE81D3C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>
                <a:extLst>
                  <a:ext uri="{FF2B5EF4-FFF2-40B4-BE49-F238E27FC236}">
                    <a16:creationId xmlns:a16="http://schemas.microsoft.com/office/drawing/2014/main" id="{4FD1D79F-84D1-A9A6-9CB3-A213C20FBE72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>
                <a:extLst>
                  <a:ext uri="{FF2B5EF4-FFF2-40B4-BE49-F238E27FC236}">
                    <a16:creationId xmlns:a16="http://schemas.microsoft.com/office/drawing/2014/main" id="{477B1B31-E167-1C49-6EAE-BE5BD2684112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>
                <a:extLst>
                  <a:ext uri="{FF2B5EF4-FFF2-40B4-BE49-F238E27FC236}">
                    <a16:creationId xmlns:a16="http://schemas.microsoft.com/office/drawing/2014/main" id="{09426693-FA41-67AA-0FD8-7655919B2626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>
                <a:extLst>
                  <a:ext uri="{FF2B5EF4-FFF2-40B4-BE49-F238E27FC236}">
                    <a16:creationId xmlns:a16="http://schemas.microsoft.com/office/drawing/2014/main" id="{DFD93487-FABB-AF5D-3E66-EA695A940433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>
                <a:extLst>
                  <a:ext uri="{FF2B5EF4-FFF2-40B4-BE49-F238E27FC236}">
                    <a16:creationId xmlns:a16="http://schemas.microsoft.com/office/drawing/2014/main" id="{7B6EB5E4-0B20-FC08-2D92-501379D960CB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>
                <a:extLst>
                  <a:ext uri="{FF2B5EF4-FFF2-40B4-BE49-F238E27FC236}">
                    <a16:creationId xmlns:a16="http://schemas.microsoft.com/office/drawing/2014/main" id="{57902A45-391E-CA09-2D5A-BDFA8AC86F3E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>
                <a:extLst>
                  <a:ext uri="{FF2B5EF4-FFF2-40B4-BE49-F238E27FC236}">
                    <a16:creationId xmlns:a16="http://schemas.microsoft.com/office/drawing/2014/main" id="{6802C81A-DE26-E8AB-0DF3-F7CDFFCC47AC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>
                <a:extLst>
                  <a:ext uri="{FF2B5EF4-FFF2-40B4-BE49-F238E27FC236}">
                    <a16:creationId xmlns:a16="http://schemas.microsoft.com/office/drawing/2014/main" id="{954D42E6-4DCC-392C-AB45-C71F879201D1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>
                <a:extLst>
                  <a:ext uri="{FF2B5EF4-FFF2-40B4-BE49-F238E27FC236}">
                    <a16:creationId xmlns:a16="http://schemas.microsoft.com/office/drawing/2014/main" id="{4A98561E-E957-F5CD-8758-7A859CC1CA04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>
                <a:extLst>
                  <a:ext uri="{FF2B5EF4-FFF2-40B4-BE49-F238E27FC236}">
                    <a16:creationId xmlns:a16="http://schemas.microsoft.com/office/drawing/2014/main" id="{A487B7FF-DB1B-CCBB-17B8-8A7E02011C83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>
                <a:extLst>
                  <a:ext uri="{FF2B5EF4-FFF2-40B4-BE49-F238E27FC236}">
                    <a16:creationId xmlns:a16="http://schemas.microsoft.com/office/drawing/2014/main" id="{4ACDD228-997A-FB01-4EDE-9C4C7F789AB0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>
                <a:extLst>
                  <a:ext uri="{FF2B5EF4-FFF2-40B4-BE49-F238E27FC236}">
                    <a16:creationId xmlns:a16="http://schemas.microsoft.com/office/drawing/2014/main" id="{A37DAF90-B999-F184-1982-7A7DD85D5D30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>
                <a:extLst>
                  <a:ext uri="{FF2B5EF4-FFF2-40B4-BE49-F238E27FC236}">
                    <a16:creationId xmlns:a16="http://schemas.microsoft.com/office/drawing/2014/main" id="{E000C51F-0917-A45E-9A28-F1B8584232F9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>
                <a:extLst>
                  <a:ext uri="{FF2B5EF4-FFF2-40B4-BE49-F238E27FC236}">
                    <a16:creationId xmlns:a16="http://schemas.microsoft.com/office/drawing/2014/main" id="{0394CEA8-6324-CBAF-44A7-F0D1FF8A3E52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>
                <a:extLst>
                  <a:ext uri="{FF2B5EF4-FFF2-40B4-BE49-F238E27FC236}">
                    <a16:creationId xmlns:a16="http://schemas.microsoft.com/office/drawing/2014/main" id="{434C78D1-A859-C134-03A6-BE8E460ABFF6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>
                <a:extLst>
                  <a:ext uri="{FF2B5EF4-FFF2-40B4-BE49-F238E27FC236}">
                    <a16:creationId xmlns:a16="http://schemas.microsoft.com/office/drawing/2014/main" id="{D53FCE15-571D-89FD-C87A-471146896CFC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E135CC86-349C-68A0-19E7-E51026852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95" y="336535"/>
            <a:ext cx="9512219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目标：对</a:t>
            </a:r>
            <a:r>
              <a:rPr lang="en-US" altLang="zh-CN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170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多万行数据进行查询，计算</a:t>
            </a:r>
            <a:r>
              <a:rPr lang="zh-CN" altLang="en-US" sz="24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任意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两个网站之间的相似度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4AAF72-8592-A590-6A11-DE54A36A1B8E}"/>
              </a:ext>
            </a:extLst>
          </p:cNvPr>
          <p:cNvCxnSpPr>
            <a:cxnSpLocks/>
          </p:cNvCxnSpPr>
          <p:nvPr/>
        </p:nvCxnSpPr>
        <p:spPr>
          <a:xfrm>
            <a:off x="2012733" y="975360"/>
            <a:ext cx="906835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45C50567-9846-6834-0581-7BBDAB716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050"/>
          <a:stretch/>
        </p:blipFill>
        <p:spPr>
          <a:xfrm>
            <a:off x="457254" y="1566034"/>
            <a:ext cx="4963629" cy="117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8AAA36F-D594-311A-F579-614B8FFBB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436" y="1150436"/>
            <a:ext cx="5274310" cy="3195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CF08B3-2F51-18F6-81C8-05D58FCD9D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799"/>
          <a:stretch/>
        </p:blipFill>
        <p:spPr>
          <a:xfrm>
            <a:off x="6460436" y="4904411"/>
            <a:ext cx="5274310" cy="803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文本框 6">
            <a:extLst>
              <a:ext uri="{FF2B5EF4-FFF2-40B4-BE49-F238E27FC236}">
                <a16:creationId xmlns:a16="http://schemas.microsoft.com/office/drawing/2014/main" id="{5D67CCD9-DD23-AC86-F20C-E0D092019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" y="4830866"/>
            <a:ext cx="5363358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该步耗时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110.856s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总计耗时：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133.731+10.153+110.856=254.74s</a:t>
            </a:r>
          </a:p>
          <a:p>
            <a:pPr>
              <a:lnSpc>
                <a:spcPct val="150000"/>
              </a:lnSpc>
            </a:pP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399B878-F9F0-D6CC-26AA-779E1382824E}"/>
              </a:ext>
            </a:extLst>
          </p:cNvPr>
          <p:cNvSpPr/>
          <p:nvPr/>
        </p:nvSpPr>
        <p:spPr>
          <a:xfrm>
            <a:off x="0" y="4434864"/>
            <a:ext cx="6175650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6DF9B12-D3DD-CB79-215E-68B4C9C738DF}"/>
              </a:ext>
            </a:extLst>
          </p:cNvPr>
          <p:cNvSpPr/>
          <p:nvPr/>
        </p:nvSpPr>
        <p:spPr>
          <a:xfrm rot="5400000">
            <a:off x="3161904" y="3840411"/>
            <a:ext cx="5864188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D352CEDE-6652-B298-7FE5-86BD37C8B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" y="3051499"/>
            <a:ext cx="447102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3.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最后根据创建的两个中间表，进行连接，相似度计算，结果按相似度降序排序。</a:t>
            </a:r>
            <a:endParaRPr lang="zh-CN" altLang="en-US" sz="18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46111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DD12-D5F4-1216-7B2B-99DA20529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9700BEC1-0204-A284-D380-B478B3FA25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>
              <a:extLst>
                <a:ext uri="{FF2B5EF4-FFF2-40B4-BE49-F238E27FC236}">
                  <a16:creationId xmlns:a16="http://schemas.microsoft.com/office/drawing/2014/main" id="{18ED00B7-426C-96A5-A531-F7CB820E34E5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>
                <a:extLst>
                  <a:ext uri="{FF2B5EF4-FFF2-40B4-BE49-F238E27FC236}">
                    <a16:creationId xmlns:a16="http://schemas.microsoft.com/office/drawing/2014/main" id="{68273B9E-B2DF-49E2-46E1-E6FA1EA11DF4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>
                <a:extLst>
                  <a:ext uri="{FF2B5EF4-FFF2-40B4-BE49-F238E27FC236}">
                    <a16:creationId xmlns:a16="http://schemas.microsoft.com/office/drawing/2014/main" id="{BA4C258C-EB5D-042A-3133-07EC8943B301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>
                <a:extLst>
                  <a:ext uri="{FF2B5EF4-FFF2-40B4-BE49-F238E27FC236}">
                    <a16:creationId xmlns:a16="http://schemas.microsoft.com/office/drawing/2014/main" id="{2A70827C-42EB-58BC-9EB2-5F8A0AE84E5C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>
                <a:extLst>
                  <a:ext uri="{FF2B5EF4-FFF2-40B4-BE49-F238E27FC236}">
                    <a16:creationId xmlns:a16="http://schemas.microsoft.com/office/drawing/2014/main" id="{5E9F2A30-6EA5-4E5E-2CA5-A670A0EB6C8F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>
                <a:extLst>
                  <a:ext uri="{FF2B5EF4-FFF2-40B4-BE49-F238E27FC236}">
                    <a16:creationId xmlns:a16="http://schemas.microsoft.com/office/drawing/2014/main" id="{3049D79E-40E7-02F0-2EF9-C820A92416B5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>
                <a:extLst>
                  <a:ext uri="{FF2B5EF4-FFF2-40B4-BE49-F238E27FC236}">
                    <a16:creationId xmlns:a16="http://schemas.microsoft.com/office/drawing/2014/main" id="{96DD9FEF-9C3E-F9B5-A9C8-BB9DBCC7791C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>
                <a:extLst>
                  <a:ext uri="{FF2B5EF4-FFF2-40B4-BE49-F238E27FC236}">
                    <a16:creationId xmlns:a16="http://schemas.microsoft.com/office/drawing/2014/main" id="{31B11F81-970D-0747-A318-F49545F8F2F0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>
                <a:extLst>
                  <a:ext uri="{FF2B5EF4-FFF2-40B4-BE49-F238E27FC236}">
                    <a16:creationId xmlns:a16="http://schemas.microsoft.com/office/drawing/2014/main" id="{46157CFF-1880-237B-88C2-CCE8850A0319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>
                <a:extLst>
                  <a:ext uri="{FF2B5EF4-FFF2-40B4-BE49-F238E27FC236}">
                    <a16:creationId xmlns:a16="http://schemas.microsoft.com/office/drawing/2014/main" id="{392B1AAF-6A57-1A9A-F17E-31BCFDC88AAF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>
                <a:extLst>
                  <a:ext uri="{FF2B5EF4-FFF2-40B4-BE49-F238E27FC236}">
                    <a16:creationId xmlns:a16="http://schemas.microsoft.com/office/drawing/2014/main" id="{3586EEF2-4FD0-DA4B-8E1C-8DCFE115F59D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>
                <a:extLst>
                  <a:ext uri="{FF2B5EF4-FFF2-40B4-BE49-F238E27FC236}">
                    <a16:creationId xmlns:a16="http://schemas.microsoft.com/office/drawing/2014/main" id="{B2AE03A8-981D-4D9D-AA43-351ABBC690BB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>
                <a:extLst>
                  <a:ext uri="{FF2B5EF4-FFF2-40B4-BE49-F238E27FC236}">
                    <a16:creationId xmlns:a16="http://schemas.microsoft.com/office/drawing/2014/main" id="{7954C226-862E-6D92-74CE-80B56E47C461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>
                <a:extLst>
                  <a:ext uri="{FF2B5EF4-FFF2-40B4-BE49-F238E27FC236}">
                    <a16:creationId xmlns:a16="http://schemas.microsoft.com/office/drawing/2014/main" id="{F2786E93-A21D-0110-A269-85994059DF13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>
                <a:extLst>
                  <a:ext uri="{FF2B5EF4-FFF2-40B4-BE49-F238E27FC236}">
                    <a16:creationId xmlns:a16="http://schemas.microsoft.com/office/drawing/2014/main" id="{1344229D-6475-1E1E-059E-40A44FA6FE87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>
                <a:extLst>
                  <a:ext uri="{FF2B5EF4-FFF2-40B4-BE49-F238E27FC236}">
                    <a16:creationId xmlns:a16="http://schemas.microsoft.com/office/drawing/2014/main" id="{52FAF47C-3B54-ED69-5937-6B7A1F080EFD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33DD74C6-A0D7-9B46-218E-1F033B488D1E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>
                <a:extLst>
                  <a:ext uri="{FF2B5EF4-FFF2-40B4-BE49-F238E27FC236}">
                    <a16:creationId xmlns:a16="http://schemas.microsoft.com/office/drawing/2014/main" id="{75B399A3-583C-D1BD-091B-143BB8924ADD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>
                <a:extLst>
                  <a:ext uri="{FF2B5EF4-FFF2-40B4-BE49-F238E27FC236}">
                    <a16:creationId xmlns:a16="http://schemas.microsoft.com/office/drawing/2014/main" id="{7D506872-331B-0B43-D73D-417D86052EC1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>
                <a:extLst>
                  <a:ext uri="{FF2B5EF4-FFF2-40B4-BE49-F238E27FC236}">
                    <a16:creationId xmlns:a16="http://schemas.microsoft.com/office/drawing/2014/main" id="{C1001E48-0067-C194-2FBA-1171570B8E04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>
                <a:extLst>
                  <a:ext uri="{FF2B5EF4-FFF2-40B4-BE49-F238E27FC236}">
                    <a16:creationId xmlns:a16="http://schemas.microsoft.com/office/drawing/2014/main" id="{0564CE29-6263-3B0A-6ED3-88124877A362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>
                <a:extLst>
                  <a:ext uri="{FF2B5EF4-FFF2-40B4-BE49-F238E27FC236}">
                    <a16:creationId xmlns:a16="http://schemas.microsoft.com/office/drawing/2014/main" id="{693847D8-9D57-5ACB-4E50-9BA99E140598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>
              <a:extLst>
                <a:ext uri="{FF2B5EF4-FFF2-40B4-BE49-F238E27FC236}">
                  <a16:creationId xmlns:a16="http://schemas.microsoft.com/office/drawing/2014/main" id="{BADE5E3B-D657-CD60-A65C-36421BF882A0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>
                <a:extLst>
                  <a:ext uri="{FF2B5EF4-FFF2-40B4-BE49-F238E27FC236}">
                    <a16:creationId xmlns:a16="http://schemas.microsoft.com/office/drawing/2014/main" id="{D6196C8E-7A0C-7DE6-9CEA-7E96CFA3BD24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>
                <a:extLst>
                  <a:ext uri="{FF2B5EF4-FFF2-40B4-BE49-F238E27FC236}">
                    <a16:creationId xmlns:a16="http://schemas.microsoft.com/office/drawing/2014/main" id="{73C23223-D5F4-9459-18BA-8517BC209FB6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>
                <a:extLst>
                  <a:ext uri="{FF2B5EF4-FFF2-40B4-BE49-F238E27FC236}">
                    <a16:creationId xmlns:a16="http://schemas.microsoft.com/office/drawing/2014/main" id="{A5049938-F8E9-96E7-3B3F-E8E0C8B25FAC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>
                <a:extLst>
                  <a:ext uri="{FF2B5EF4-FFF2-40B4-BE49-F238E27FC236}">
                    <a16:creationId xmlns:a16="http://schemas.microsoft.com/office/drawing/2014/main" id="{F7FC1DBE-785A-3772-1F98-B3D8B4D13D5F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>
                <a:extLst>
                  <a:ext uri="{FF2B5EF4-FFF2-40B4-BE49-F238E27FC236}">
                    <a16:creationId xmlns:a16="http://schemas.microsoft.com/office/drawing/2014/main" id="{48E4215A-F01B-BDF5-2C21-F6CD7B6D3546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>
                <a:extLst>
                  <a:ext uri="{FF2B5EF4-FFF2-40B4-BE49-F238E27FC236}">
                    <a16:creationId xmlns:a16="http://schemas.microsoft.com/office/drawing/2014/main" id="{84BEB0E8-3F71-BC28-7E00-6E856DB8DE31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>
                <a:extLst>
                  <a:ext uri="{FF2B5EF4-FFF2-40B4-BE49-F238E27FC236}">
                    <a16:creationId xmlns:a16="http://schemas.microsoft.com/office/drawing/2014/main" id="{FDB57EF0-21F3-56FA-0A81-E93E7F5ED926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>
                <a:extLst>
                  <a:ext uri="{FF2B5EF4-FFF2-40B4-BE49-F238E27FC236}">
                    <a16:creationId xmlns:a16="http://schemas.microsoft.com/office/drawing/2014/main" id="{BF60F1C3-DE41-8533-0A36-C5C4502C7832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>
                <a:extLst>
                  <a:ext uri="{FF2B5EF4-FFF2-40B4-BE49-F238E27FC236}">
                    <a16:creationId xmlns:a16="http://schemas.microsoft.com/office/drawing/2014/main" id="{237C86AF-FAC0-6AAD-FF40-D1941DAC8715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>
              <a:extLst>
                <a:ext uri="{FF2B5EF4-FFF2-40B4-BE49-F238E27FC236}">
                  <a16:creationId xmlns:a16="http://schemas.microsoft.com/office/drawing/2014/main" id="{F9661315-70A5-A857-F9B9-B001354E9F96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>
                <a:extLst>
                  <a:ext uri="{FF2B5EF4-FFF2-40B4-BE49-F238E27FC236}">
                    <a16:creationId xmlns:a16="http://schemas.microsoft.com/office/drawing/2014/main" id="{280FAF22-FD1F-32A6-7BF0-42D01761693F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>
                <a:extLst>
                  <a:ext uri="{FF2B5EF4-FFF2-40B4-BE49-F238E27FC236}">
                    <a16:creationId xmlns:a16="http://schemas.microsoft.com/office/drawing/2014/main" id="{DE5D80C8-32A5-5BC8-6EAA-B37ECC7C6FF1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>
                <a:extLst>
                  <a:ext uri="{FF2B5EF4-FFF2-40B4-BE49-F238E27FC236}">
                    <a16:creationId xmlns:a16="http://schemas.microsoft.com/office/drawing/2014/main" id="{0856413D-C49F-1BB0-3C5B-6154FB39345D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>
                <a:extLst>
                  <a:ext uri="{FF2B5EF4-FFF2-40B4-BE49-F238E27FC236}">
                    <a16:creationId xmlns:a16="http://schemas.microsoft.com/office/drawing/2014/main" id="{0092E267-4EAC-5430-6D42-D4541AE6CD88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>
                <a:extLst>
                  <a:ext uri="{FF2B5EF4-FFF2-40B4-BE49-F238E27FC236}">
                    <a16:creationId xmlns:a16="http://schemas.microsoft.com/office/drawing/2014/main" id="{BEE01F1F-B184-875D-D669-5FA67FD0EB15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>
                <a:extLst>
                  <a:ext uri="{FF2B5EF4-FFF2-40B4-BE49-F238E27FC236}">
                    <a16:creationId xmlns:a16="http://schemas.microsoft.com/office/drawing/2014/main" id="{95F47C00-80DA-FC78-11F6-B96A6EE2162F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>
                <a:extLst>
                  <a:ext uri="{FF2B5EF4-FFF2-40B4-BE49-F238E27FC236}">
                    <a16:creationId xmlns:a16="http://schemas.microsoft.com/office/drawing/2014/main" id="{736BAF15-6025-7F86-BA8C-4FB9E3D0ACA5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>
                <a:extLst>
                  <a:ext uri="{FF2B5EF4-FFF2-40B4-BE49-F238E27FC236}">
                    <a16:creationId xmlns:a16="http://schemas.microsoft.com/office/drawing/2014/main" id="{AC9D537C-3068-53D4-A75D-243E050A9204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>
                <a:extLst>
                  <a:ext uri="{FF2B5EF4-FFF2-40B4-BE49-F238E27FC236}">
                    <a16:creationId xmlns:a16="http://schemas.microsoft.com/office/drawing/2014/main" id="{305301DD-9EDB-7702-44C3-BFF33E26AC85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>
                <a:extLst>
                  <a:ext uri="{FF2B5EF4-FFF2-40B4-BE49-F238E27FC236}">
                    <a16:creationId xmlns:a16="http://schemas.microsoft.com/office/drawing/2014/main" id="{CA1ECC43-92C3-CFA0-CA97-C0006BF62BD8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>
                <a:extLst>
                  <a:ext uri="{FF2B5EF4-FFF2-40B4-BE49-F238E27FC236}">
                    <a16:creationId xmlns:a16="http://schemas.microsoft.com/office/drawing/2014/main" id="{1BED3E2D-DC52-0956-44CE-85089C4CFE0D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>
                <a:extLst>
                  <a:ext uri="{FF2B5EF4-FFF2-40B4-BE49-F238E27FC236}">
                    <a16:creationId xmlns:a16="http://schemas.microsoft.com/office/drawing/2014/main" id="{505B915D-D0AF-0BFE-7794-4F6C0DCCE6F8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>
                <a:extLst>
                  <a:ext uri="{FF2B5EF4-FFF2-40B4-BE49-F238E27FC236}">
                    <a16:creationId xmlns:a16="http://schemas.microsoft.com/office/drawing/2014/main" id="{B1279FE1-CFBF-5069-545D-03A279E342C8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>
                <a:extLst>
                  <a:ext uri="{FF2B5EF4-FFF2-40B4-BE49-F238E27FC236}">
                    <a16:creationId xmlns:a16="http://schemas.microsoft.com/office/drawing/2014/main" id="{17101C81-C177-E9CA-7C25-A5055ED898F5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>
                <a:extLst>
                  <a:ext uri="{FF2B5EF4-FFF2-40B4-BE49-F238E27FC236}">
                    <a16:creationId xmlns:a16="http://schemas.microsoft.com/office/drawing/2014/main" id="{D20700C3-EB93-A0E6-8F3E-5F86F8B40303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>
                <a:extLst>
                  <a:ext uri="{FF2B5EF4-FFF2-40B4-BE49-F238E27FC236}">
                    <a16:creationId xmlns:a16="http://schemas.microsoft.com/office/drawing/2014/main" id="{1D1DCAB1-271E-280E-85E5-9535CA477AE3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>
                <a:extLst>
                  <a:ext uri="{FF2B5EF4-FFF2-40B4-BE49-F238E27FC236}">
                    <a16:creationId xmlns:a16="http://schemas.microsoft.com/office/drawing/2014/main" id="{984B94BE-CFC3-D6BF-85A7-B339725391A9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>
                <a:extLst>
                  <a:ext uri="{FF2B5EF4-FFF2-40B4-BE49-F238E27FC236}">
                    <a16:creationId xmlns:a16="http://schemas.microsoft.com/office/drawing/2014/main" id="{98D1D110-19E7-BC94-F7EF-019C446F2429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>
                <a:extLst>
                  <a:ext uri="{FF2B5EF4-FFF2-40B4-BE49-F238E27FC236}">
                    <a16:creationId xmlns:a16="http://schemas.microsoft.com/office/drawing/2014/main" id="{910E2B85-E968-71BA-8A51-7C5E416CB1DB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>
                <a:extLst>
                  <a:ext uri="{FF2B5EF4-FFF2-40B4-BE49-F238E27FC236}">
                    <a16:creationId xmlns:a16="http://schemas.microsoft.com/office/drawing/2014/main" id="{91B29B55-3809-36BC-AE66-0B06D9BE1182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>
                <a:extLst>
                  <a:ext uri="{FF2B5EF4-FFF2-40B4-BE49-F238E27FC236}">
                    <a16:creationId xmlns:a16="http://schemas.microsoft.com/office/drawing/2014/main" id="{7307BB17-EE4E-751D-ABA1-8BF458E8153F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>
                <a:extLst>
                  <a:ext uri="{FF2B5EF4-FFF2-40B4-BE49-F238E27FC236}">
                    <a16:creationId xmlns:a16="http://schemas.microsoft.com/office/drawing/2014/main" id="{746F96C1-2C20-8FF4-C10F-2AEE95B532E5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>
                <a:extLst>
                  <a:ext uri="{FF2B5EF4-FFF2-40B4-BE49-F238E27FC236}">
                    <a16:creationId xmlns:a16="http://schemas.microsoft.com/office/drawing/2014/main" id="{63AB6602-04D9-06D3-2CF8-3E967CB1C334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>
                <a:extLst>
                  <a:ext uri="{FF2B5EF4-FFF2-40B4-BE49-F238E27FC236}">
                    <a16:creationId xmlns:a16="http://schemas.microsoft.com/office/drawing/2014/main" id="{70C022C3-BEA7-6A1C-F699-498E4E81BC2C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>
                <a:extLst>
                  <a:ext uri="{FF2B5EF4-FFF2-40B4-BE49-F238E27FC236}">
                    <a16:creationId xmlns:a16="http://schemas.microsoft.com/office/drawing/2014/main" id="{7559778A-5F92-AA94-7124-772C33C94283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>
                <a:extLst>
                  <a:ext uri="{FF2B5EF4-FFF2-40B4-BE49-F238E27FC236}">
                    <a16:creationId xmlns:a16="http://schemas.microsoft.com/office/drawing/2014/main" id="{EFB01758-7328-FF37-F171-A97EB7C0E526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>
                <a:extLst>
                  <a:ext uri="{FF2B5EF4-FFF2-40B4-BE49-F238E27FC236}">
                    <a16:creationId xmlns:a16="http://schemas.microsoft.com/office/drawing/2014/main" id="{6899EBA6-5379-E0A9-DE22-4C489138C783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>
                <a:extLst>
                  <a:ext uri="{FF2B5EF4-FFF2-40B4-BE49-F238E27FC236}">
                    <a16:creationId xmlns:a16="http://schemas.microsoft.com/office/drawing/2014/main" id="{D196A38B-9FE9-71E7-5398-C93E7C249FBC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>
                <a:extLst>
                  <a:ext uri="{FF2B5EF4-FFF2-40B4-BE49-F238E27FC236}">
                    <a16:creationId xmlns:a16="http://schemas.microsoft.com/office/drawing/2014/main" id="{9F476148-4FDD-42E4-A5BD-C929A65146C6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>
                <a:extLst>
                  <a:ext uri="{FF2B5EF4-FFF2-40B4-BE49-F238E27FC236}">
                    <a16:creationId xmlns:a16="http://schemas.microsoft.com/office/drawing/2014/main" id="{5D6D8ED5-13A0-1EB8-45DA-AF10DADBEABC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>
                <a:extLst>
                  <a:ext uri="{FF2B5EF4-FFF2-40B4-BE49-F238E27FC236}">
                    <a16:creationId xmlns:a16="http://schemas.microsoft.com/office/drawing/2014/main" id="{7E33DB55-63FE-ACBA-3A8B-F826687659AE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A2B8EC3D-7FC3-F00D-B75F-EAD2099A7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95" y="336535"/>
            <a:ext cx="9512219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目标：对</a:t>
            </a:r>
            <a:r>
              <a:rPr lang="en-US" altLang="zh-CN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170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多万行数据进行查询，计算</a:t>
            </a:r>
            <a:r>
              <a:rPr lang="zh-CN" altLang="en-US" sz="24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任意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两个网站之间的相似度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DEB1DBC-8036-6022-020F-8B2C25305E0E}"/>
              </a:ext>
            </a:extLst>
          </p:cNvPr>
          <p:cNvCxnSpPr>
            <a:cxnSpLocks/>
          </p:cNvCxnSpPr>
          <p:nvPr/>
        </p:nvCxnSpPr>
        <p:spPr>
          <a:xfrm>
            <a:off x="2012733" y="975360"/>
            <a:ext cx="906835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48F165CD-23FF-5C10-90EB-96E72B525D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698"/>
          <a:stretch/>
        </p:blipFill>
        <p:spPr>
          <a:xfrm>
            <a:off x="6441892" y="1212345"/>
            <a:ext cx="5274310" cy="5242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6">
            <a:extLst>
              <a:ext uri="{FF2B5EF4-FFF2-40B4-BE49-F238E27FC236}">
                <a16:creationId xmlns:a16="http://schemas.microsoft.com/office/drawing/2014/main" id="{28C8A7AC-958F-1CED-0FD2-C38F6292B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13" y="1883531"/>
            <a:ext cx="4537644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尝试查询相似度位于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0.72~0.73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之间的元组，限制最多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30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行。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耗时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19.945s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完成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2ACE476-CC9D-F908-3B71-830D73B03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70" y="3666108"/>
            <a:ext cx="5274310" cy="658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8D026C-EC13-083C-5B8A-9CCA78494F27}"/>
              </a:ext>
            </a:extLst>
          </p:cNvPr>
          <p:cNvSpPr/>
          <p:nvPr/>
        </p:nvSpPr>
        <p:spPr>
          <a:xfrm rot="5400000">
            <a:off x="3163906" y="3840411"/>
            <a:ext cx="5864188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1585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44DAF-20F7-1FC5-88F1-28599FAB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>
            <a:extLst>
              <a:ext uri="{FF2B5EF4-FFF2-40B4-BE49-F238E27FC236}">
                <a16:creationId xmlns:a16="http://schemas.microsoft.com/office/drawing/2014/main" id="{261AD295-FDE9-1C23-DCE6-DCF01D20ED9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9275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" name="iSḻïḋe">
              <a:extLst>
                <a:ext uri="{FF2B5EF4-FFF2-40B4-BE49-F238E27FC236}">
                  <a16:creationId xmlns:a16="http://schemas.microsoft.com/office/drawing/2014/main" id="{FB84121F-669E-2817-F269-7FE2CD2BD524}"/>
                </a:ext>
              </a:extLst>
            </p:cNvPr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>
                <a:extLst>
                  <a:ext uri="{FF2B5EF4-FFF2-40B4-BE49-F238E27FC236}">
                    <a16:creationId xmlns:a16="http://schemas.microsoft.com/office/drawing/2014/main" id="{623906B3-58B9-6B28-F741-13705A506DCA}"/>
                  </a:ext>
                </a:extLst>
              </p:cNvPr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" name="ïsḻïḑe">
                <a:extLst>
                  <a:ext uri="{FF2B5EF4-FFF2-40B4-BE49-F238E27FC236}">
                    <a16:creationId xmlns:a16="http://schemas.microsoft.com/office/drawing/2014/main" id="{A2358350-3810-68BE-E3E9-38B2E18B758B}"/>
                  </a:ext>
                </a:extLst>
              </p:cNvPr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6" name="ïšlîḋé">
                <a:extLst>
                  <a:ext uri="{FF2B5EF4-FFF2-40B4-BE49-F238E27FC236}">
                    <a16:creationId xmlns:a16="http://schemas.microsoft.com/office/drawing/2014/main" id="{AA2BAB4E-1651-2797-1654-0B9A9E736644}"/>
                  </a:ext>
                </a:extLst>
              </p:cNvPr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7" name="iṩ1îḍê">
                <a:extLst>
                  <a:ext uri="{FF2B5EF4-FFF2-40B4-BE49-F238E27FC236}">
                    <a16:creationId xmlns:a16="http://schemas.microsoft.com/office/drawing/2014/main" id="{56A9A75A-FDEA-A2B9-1A68-804C49260007}"/>
                  </a:ext>
                </a:extLst>
              </p:cNvPr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8" name="îṩ1îḓé">
                <a:extLst>
                  <a:ext uri="{FF2B5EF4-FFF2-40B4-BE49-F238E27FC236}">
                    <a16:creationId xmlns:a16="http://schemas.microsoft.com/office/drawing/2014/main" id="{338483D9-BA8D-4919-BDB3-666D504299B5}"/>
                  </a:ext>
                </a:extLst>
              </p:cNvPr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9" name="ïšḷíḓê">
                <a:extLst>
                  <a:ext uri="{FF2B5EF4-FFF2-40B4-BE49-F238E27FC236}">
                    <a16:creationId xmlns:a16="http://schemas.microsoft.com/office/drawing/2014/main" id="{FF380E1D-71DC-3008-9C42-5ECDF51D0C26}"/>
                  </a:ext>
                </a:extLst>
              </p:cNvPr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0" name="isļîḓè">
                <a:extLst>
                  <a:ext uri="{FF2B5EF4-FFF2-40B4-BE49-F238E27FC236}">
                    <a16:creationId xmlns:a16="http://schemas.microsoft.com/office/drawing/2014/main" id="{4AEC66A2-2E19-8572-1D51-248B43B29444}"/>
                  </a:ext>
                </a:extLst>
              </p:cNvPr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" name="íślîḍe">
                <a:extLst>
                  <a:ext uri="{FF2B5EF4-FFF2-40B4-BE49-F238E27FC236}">
                    <a16:creationId xmlns:a16="http://schemas.microsoft.com/office/drawing/2014/main" id="{CC71643D-7F56-66FC-ACE4-797878E999F4}"/>
                  </a:ext>
                </a:extLst>
              </p:cNvPr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" name="ïśļídê">
                <a:extLst>
                  <a:ext uri="{FF2B5EF4-FFF2-40B4-BE49-F238E27FC236}">
                    <a16:creationId xmlns:a16="http://schemas.microsoft.com/office/drawing/2014/main" id="{0E3F70E3-B6CE-58FD-52C0-9E3EA8FA45DE}"/>
                  </a:ext>
                </a:extLst>
              </p:cNvPr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" name="iṡļíḍe">
                <a:extLst>
                  <a:ext uri="{FF2B5EF4-FFF2-40B4-BE49-F238E27FC236}">
                    <a16:creationId xmlns:a16="http://schemas.microsoft.com/office/drawing/2014/main" id="{2C6552E8-6350-7219-8BD6-759CE80C3EBA}"/>
                  </a:ext>
                </a:extLst>
              </p:cNvPr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" name="ïsliďê">
                <a:extLst>
                  <a:ext uri="{FF2B5EF4-FFF2-40B4-BE49-F238E27FC236}">
                    <a16:creationId xmlns:a16="http://schemas.microsoft.com/office/drawing/2014/main" id="{803557B4-7A18-3688-5210-F84A2EF3A155}"/>
                  </a:ext>
                </a:extLst>
              </p:cNvPr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5" name="íṩ1íḑe">
                <a:extLst>
                  <a:ext uri="{FF2B5EF4-FFF2-40B4-BE49-F238E27FC236}">
                    <a16:creationId xmlns:a16="http://schemas.microsoft.com/office/drawing/2014/main" id="{E3318F23-B329-A77B-5F9F-CDC6856B7E8E}"/>
                  </a:ext>
                </a:extLst>
              </p:cNvPr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6" name="iṩļïḋe">
                <a:extLst>
                  <a:ext uri="{FF2B5EF4-FFF2-40B4-BE49-F238E27FC236}">
                    <a16:creationId xmlns:a16="http://schemas.microsoft.com/office/drawing/2014/main" id="{341BE687-7F18-2CCD-953A-EB829FBFB2A4}"/>
                  </a:ext>
                </a:extLst>
              </p:cNvPr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8" name="îš1iďé">
                <a:extLst>
                  <a:ext uri="{FF2B5EF4-FFF2-40B4-BE49-F238E27FC236}">
                    <a16:creationId xmlns:a16="http://schemas.microsoft.com/office/drawing/2014/main" id="{DD4ACD0A-2EF7-178A-CD2E-18BCC81A8A77}"/>
                  </a:ext>
                </a:extLst>
              </p:cNvPr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2" name="iṩḷïdè">
                <a:extLst>
                  <a:ext uri="{FF2B5EF4-FFF2-40B4-BE49-F238E27FC236}">
                    <a16:creationId xmlns:a16="http://schemas.microsoft.com/office/drawing/2014/main" id="{E5E05E7C-C11D-67E4-DF22-26D42F2E27AB}"/>
                  </a:ext>
                </a:extLst>
              </p:cNvPr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699CABAE-8F53-8ED1-DD7C-1F478F849CFF}"/>
                  </a:ext>
                </a:extLst>
              </p:cNvPr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7" name="ïsľíḋê">
                <a:extLst>
                  <a:ext uri="{FF2B5EF4-FFF2-40B4-BE49-F238E27FC236}">
                    <a16:creationId xmlns:a16="http://schemas.microsoft.com/office/drawing/2014/main" id="{1ED0C84C-303B-63DF-83BA-1C2268BC434A}"/>
                  </a:ext>
                </a:extLst>
              </p:cNvPr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8" name="iṩḷíḍé">
                <a:extLst>
                  <a:ext uri="{FF2B5EF4-FFF2-40B4-BE49-F238E27FC236}">
                    <a16:creationId xmlns:a16="http://schemas.microsoft.com/office/drawing/2014/main" id="{1B3DC654-3194-4615-3E33-17A0257E1830}"/>
                  </a:ext>
                </a:extLst>
              </p:cNvPr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29" name="iṩ1íḑè">
                <a:extLst>
                  <a:ext uri="{FF2B5EF4-FFF2-40B4-BE49-F238E27FC236}">
                    <a16:creationId xmlns:a16="http://schemas.microsoft.com/office/drawing/2014/main" id="{C7F97C29-F54E-AA08-AECB-B32BE7F853AC}"/>
                  </a:ext>
                </a:extLst>
              </p:cNvPr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9" name="ïŝlïḋè">
                <a:extLst>
                  <a:ext uri="{FF2B5EF4-FFF2-40B4-BE49-F238E27FC236}">
                    <a16:creationId xmlns:a16="http://schemas.microsoft.com/office/drawing/2014/main" id="{2F444559-98D7-3C31-AB3D-769B13E0DE85}"/>
                  </a:ext>
                </a:extLst>
              </p:cNvPr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0" name="ïṣlîďê">
                <a:extLst>
                  <a:ext uri="{FF2B5EF4-FFF2-40B4-BE49-F238E27FC236}">
                    <a16:creationId xmlns:a16="http://schemas.microsoft.com/office/drawing/2014/main" id="{5221AF5A-01F7-8731-85AD-449BAB440A92}"/>
                  </a:ext>
                </a:extLst>
              </p:cNvPr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41" name="îSľîdè">
              <a:extLst>
                <a:ext uri="{FF2B5EF4-FFF2-40B4-BE49-F238E27FC236}">
                  <a16:creationId xmlns:a16="http://schemas.microsoft.com/office/drawing/2014/main" id="{68B9F442-65EF-AFFF-63B5-02B1089F0B7B}"/>
                </a:ext>
              </a:extLst>
            </p:cNvPr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2" name="íṥļïḓe">
                <a:extLst>
                  <a:ext uri="{FF2B5EF4-FFF2-40B4-BE49-F238E27FC236}">
                    <a16:creationId xmlns:a16="http://schemas.microsoft.com/office/drawing/2014/main" id="{DCB76BD5-6B2B-4462-A3A1-44B14BF534D8}"/>
                  </a:ext>
                </a:extLst>
              </p:cNvPr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3" name="îśļiďè">
                <a:extLst>
                  <a:ext uri="{FF2B5EF4-FFF2-40B4-BE49-F238E27FC236}">
                    <a16:creationId xmlns:a16="http://schemas.microsoft.com/office/drawing/2014/main" id="{CC7DFBB0-40ED-BC9D-CEEC-2C127A875B78}"/>
                  </a:ext>
                </a:extLst>
              </p:cNvPr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4" name="ïṣ1íḑé">
                <a:extLst>
                  <a:ext uri="{FF2B5EF4-FFF2-40B4-BE49-F238E27FC236}">
                    <a16:creationId xmlns:a16="http://schemas.microsoft.com/office/drawing/2014/main" id="{B6BB87D2-D002-BC7B-7CA4-B6806A180470}"/>
                  </a:ext>
                </a:extLst>
              </p:cNvPr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5" name="íS1íḑe">
                <a:extLst>
                  <a:ext uri="{FF2B5EF4-FFF2-40B4-BE49-F238E27FC236}">
                    <a16:creationId xmlns:a16="http://schemas.microsoft.com/office/drawing/2014/main" id="{03C71941-AFDE-5EE7-0715-68EA88C453E5}"/>
                  </a:ext>
                </a:extLst>
              </p:cNvPr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6" name="í$ḻïḍé">
                <a:extLst>
                  <a:ext uri="{FF2B5EF4-FFF2-40B4-BE49-F238E27FC236}">
                    <a16:creationId xmlns:a16="http://schemas.microsoft.com/office/drawing/2014/main" id="{8271A9B8-A6DB-83C1-8DFE-C6D19E997A4B}"/>
                  </a:ext>
                </a:extLst>
              </p:cNvPr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7" name="îṩļïdê">
                <a:extLst>
                  <a:ext uri="{FF2B5EF4-FFF2-40B4-BE49-F238E27FC236}">
                    <a16:creationId xmlns:a16="http://schemas.microsoft.com/office/drawing/2014/main" id="{FDCD2797-A407-DC6A-FE53-41B6BEDDABC5}"/>
                  </a:ext>
                </a:extLst>
              </p:cNvPr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48" name="ï$ḷiḓè">
                <a:extLst>
                  <a:ext uri="{FF2B5EF4-FFF2-40B4-BE49-F238E27FC236}">
                    <a16:creationId xmlns:a16="http://schemas.microsoft.com/office/drawing/2014/main" id="{19017B40-43B4-8D6C-60E0-0925387D82F2}"/>
                  </a:ext>
                </a:extLst>
              </p:cNvPr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0" name="ïšḷîďé">
                <a:extLst>
                  <a:ext uri="{FF2B5EF4-FFF2-40B4-BE49-F238E27FC236}">
                    <a16:creationId xmlns:a16="http://schemas.microsoft.com/office/drawing/2014/main" id="{6ABF2DC2-62AA-AD75-BBB1-075AB88E59A6}"/>
                  </a:ext>
                </a:extLst>
              </p:cNvPr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1" name="íŝ1îḋê">
                <a:extLst>
                  <a:ext uri="{FF2B5EF4-FFF2-40B4-BE49-F238E27FC236}">
                    <a16:creationId xmlns:a16="http://schemas.microsoft.com/office/drawing/2014/main" id="{374D1E77-3996-4DF6-1B9C-DEFD0AAC9AB6}"/>
                  </a:ext>
                </a:extLst>
              </p:cNvPr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52" name="íṥļïḑê">
              <a:extLst>
                <a:ext uri="{FF2B5EF4-FFF2-40B4-BE49-F238E27FC236}">
                  <a16:creationId xmlns:a16="http://schemas.microsoft.com/office/drawing/2014/main" id="{F41F9230-7964-DF08-C23B-1446CE8D892B}"/>
                </a:ext>
              </a:extLst>
            </p:cNvPr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3" name="ïS1íḑé">
                <a:extLst>
                  <a:ext uri="{FF2B5EF4-FFF2-40B4-BE49-F238E27FC236}">
                    <a16:creationId xmlns:a16="http://schemas.microsoft.com/office/drawing/2014/main" id="{66C286B3-C9DC-0098-73D2-D1496DD3796C}"/>
                  </a:ext>
                </a:extLst>
              </p:cNvPr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5" name="iŝḻïḍé">
                <a:extLst>
                  <a:ext uri="{FF2B5EF4-FFF2-40B4-BE49-F238E27FC236}">
                    <a16:creationId xmlns:a16="http://schemas.microsoft.com/office/drawing/2014/main" id="{7B29EEBF-FF40-C409-62BA-3024F146B51C}"/>
                  </a:ext>
                </a:extLst>
              </p:cNvPr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56" name="ïSľíḋè">
                <a:extLst>
                  <a:ext uri="{FF2B5EF4-FFF2-40B4-BE49-F238E27FC236}">
                    <a16:creationId xmlns:a16="http://schemas.microsoft.com/office/drawing/2014/main" id="{6A8EF618-8FA4-92B2-D72B-FBC117C7F5B5}"/>
                  </a:ext>
                </a:extLst>
              </p:cNvPr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2" name="i$lîḍé">
                <a:extLst>
                  <a:ext uri="{FF2B5EF4-FFF2-40B4-BE49-F238E27FC236}">
                    <a16:creationId xmlns:a16="http://schemas.microsoft.com/office/drawing/2014/main" id="{0F8D2A34-98D2-8779-1D2C-C0C00E7E7F91}"/>
                  </a:ext>
                </a:extLst>
              </p:cNvPr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5" name="íŝlíḓé">
                <a:extLst>
                  <a:ext uri="{FF2B5EF4-FFF2-40B4-BE49-F238E27FC236}">
                    <a16:creationId xmlns:a16="http://schemas.microsoft.com/office/drawing/2014/main" id="{815F5791-8C68-5AAB-301D-4CA37A9590C0}"/>
                  </a:ext>
                </a:extLst>
              </p:cNvPr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6" name="îS1îďe">
                <a:extLst>
                  <a:ext uri="{FF2B5EF4-FFF2-40B4-BE49-F238E27FC236}">
                    <a16:creationId xmlns:a16="http://schemas.microsoft.com/office/drawing/2014/main" id="{026F1D9A-080C-8E22-781E-36B4182E59B9}"/>
                  </a:ext>
                </a:extLst>
              </p:cNvPr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7" name="îṥḷiďê">
                <a:extLst>
                  <a:ext uri="{FF2B5EF4-FFF2-40B4-BE49-F238E27FC236}">
                    <a16:creationId xmlns:a16="http://schemas.microsoft.com/office/drawing/2014/main" id="{0A048023-263C-3DF4-CBF4-F67A47F79225}"/>
                  </a:ext>
                </a:extLst>
              </p:cNvPr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8" name="îšľíďê">
                <a:extLst>
                  <a:ext uri="{FF2B5EF4-FFF2-40B4-BE49-F238E27FC236}">
                    <a16:creationId xmlns:a16="http://schemas.microsoft.com/office/drawing/2014/main" id="{53CC1D62-0FCC-127B-DDE7-26E47C6A5899}"/>
                  </a:ext>
                </a:extLst>
              </p:cNvPr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19" name="işľîḑe">
                <a:extLst>
                  <a:ext uri="{FF2B5EF4-FFF2-40B4-BE49-F238E27FC236}">
                    <a16:creationId xmlns:a16="http://schemas.microsoft.com/office/drawing/2014/main" id="{B86A79ED-EBA4-226D-5408-D7A4194B6105}"/>
                  </a:ext>
                </a:extLst>
              </p:cNvPr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0" name="îsļídê">
                <a:extLst>
                  <a:ext uri="{FF2B5EF4-FFF2-40B4-BE49-F238E27FC236}">
                    <a16:creationId xmlns:a16="http://schemas.microsoft.com/office/drawing/2014/main" id="{2899EC82-F458-07CD-ADED-8C21DF0013D7}"/>
                  </a:ext>
                </a:extLst>
              </p:cNvPr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1" name="iṧ1iḍè">
                <a:extLst>
                  <a:ext uri="{FF2B5EF4-FFF2-40B4-BE49-F238E27FC236}">
                    <a16:creationId xmlns:a16="http://schemas.microsoft.com/office/drawing/2014/main" id="{D58D8308-A046-92A4-63A2-30D65537A77F}"/>
                  </a:ext>
                </a:extLst>
              </p:cNvPr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2" name="ís1íḑê">
                <a:extLst>
                  <a:ext uri="{FF2B5EF4-FFF2-40B4-BE49-F238E27FC236}">
                    <a16:creationId xmlns:a16="http://schemas.microsoft.com/office/drawing/2014/main" id="{3DF938DD-1915-B7BB-F4E6-E990411288CF}"/>
                  </a:ext>
                </a:extLst>
              </p:cNvPr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3" name="îšlídé">
                <a:extLst>
                  <a:ext uri="{FF2B5EF4-FFF2-40B4-BE49-F238E27FC236}">
                    <a16:creationId xmlns:a16="http://schemas.microsoft.com/office/drawing/2014/main" id="{7625AF45-77B2-99AB-196C-7BAE08BC1D31}"/>
                  </a:ext>
                </a:extLst>
              </p:cNvPr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4" name="iSḻîdé">
                <a:extLst>
                  <a:ext uri="{FF2B5EF4-FFF2-40B4-BE49-F238E27FC236}">
                    <a16:creationId xmlns:a16="http://schemas.microsoft.com/office/drawing/2014/main" id="{D3F61692-CD9B-9E04-41C0-41823070A505}"/>
                  </a:ext>
                </a:extLst>
              </p:cNvPr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5" name="íšľïḋê">
                <a:extLst>
                  <a:ext uri="{FF2B5EF4-FFF2-40B4-BE49-F238E27FC236}">
                    <a16:creationId xmlns:a16="http://schemas.microsoft.com/office/drawing/2014/main" id="{B8AA04C9-11F0-5462-6FCF-A1E285D75552}"/>
                  </a:ext>
                </a:extLst>
              </p:cNvPr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6" name="îśľïďe">
                <a:extLst>
                  <a:ext uri="{FF2B5EF4-FFF2-40B4-BE49-F238E27FC236}">
                    <a16:creationId xmlns:a16="http://schemas.microsoft.com/office/drawing/2014/main" id="{FA91FCC9-7DCD-F38A-EE29-DC6AF50A61E1}"/>
                  </a:ext>
                </a:extLst>
              </p:cNvPr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7" name="ïṩľiḓé">
                <a:extLst>
                  <a:ext uri="{FF2B5EF4-FFF2-40B4-BE49-F238E27FC236}">
                    <a16:creationId xmlns:a16="http://schemas.microsoft.com/office/drawing/2014/main" id="{D53A43E4-2735-815F-2E9E-FDDC9AB78CFC}"/>
                  </a:ext>
                </a:extLst>
              </p:cNvPr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8" name="ïŝľîdé">
                <a:extLst>
                  <a:ext uri="{FF2B5EF4-FFF2-40B4-BE49-F238E27FC236}">
                    <a16:creationId xmlns:a16="http://schemas.microsoft.com/office/drawing/2014/main" id="{E7FC8758-377E-98DD-012F-331CACCE290D}"/>
                  </a:ext>
                </a:extLst>
              </p:cNvPr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29" name="ïs1ïḋe">
                <a:extLst>
                  <a:ext uri="{FF2B5EF4-FFF2-40B4-BE49-F238E27FC236}">
                    <a16:creationId xmlns:a16="http://schemas.microsoft.com/office/drawing/2014/main" id="{F5487AFB-5828-246E-C425-D1DEB1A70D6A}"/>
                  </a:ext>
                </a:extLst>
              </p:cNvPr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0" name="iŝļíďè">
                <a:extLst>
                  <a:ext uri="{FF2B5EF4-FFF2-40B4-BE49-F238E27FC236}">
                    <a16:creationId xmlns:a16="http://schemas.microsoft.com/office/drawing/2014/main" id="{2FC8CC2B-682B-ACF0-5459-03EA2BDFB275}"/>
                  </a:ext>
                </a:extLst>
              </p:cNvPr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1" name="ïṩḻiďè">
                <a:extLst>
                  <a:ext uri="{FF2B5EF4-FFF2-40B4-BE49-F238E27FC236}">
                    <a16:creationId xmlns:a16="http://schemas.microsoft.com/office/drawing/2014/main" id="{FADDE88A-73BE-7CF2-FE3E-C4141EFFBA21}"/>
                  </a:ext>
                </a:extLst>
              </p:cNvPr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2" name="íṧ1iḍé">
                <a:extLst>
                  <a:ext uri="{FF2B5EF4-FFF2-40B4-BE49-F238E27FC236}">
                    <a16:creationId xmlns:a16="http://schemas.microsoft.com/office/drawing/2014/main" id="{35D2825D-54A7-CAE7-2545-4E827DB86D25}"/>
                  </a:ext>
                </a:extLst>
              </p:cNvPr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3" name="isliḓè">
                <a:extLst>
                  <a:ext uri="{FF2B5EF4-FFF2-40B4-BE49-F238E27FC236}">
                    <a16:creationId xmlns:a16="http://schemas.microsoft.com/office/drawing/2014/main" id="{C283E07C-14DC-A940-1F41-967557946AE8}"/>
                  </a:ext>
                </a:extLst>
              </p:cNvPr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4" name="iṣḻîde">
                <a:extLst>
                  <a:ext uri="{FF2B5EF4-FFF2-40B4-BE49-F238E27FC236}">
                    <a16:creationId xmlns:a16="http://schemas.microsoft.com/office/drawing/2014/main" id="{8BA871B1-0385-9033-6E02-1B6EF3C736F0}"/>
                  </a:ext>
                </a:extLst>
              </p:cNvPr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5" name="ïṥ1íďe">
                <a:extLst>
                  <a:ext uri="{FF2B5EF4-FFF2-40B4-BE49-F238E27FC236}">
                    <a16:creationId xmlns:a16="http://schemas.microsoft.com/office/drawing/2014/main" id="{7981A0C9-074A-BE9B-7319-B54C3347FD44}"/>
                  </a:ext>
                </a:extLst>
              </p:cNvPr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6" name="íṩļidè">
                <a:extLst>
                  <a:ext uri="{FF2B5EF4-FFF2-40B4-BE49-F238E27FC236}">
                    <a16:creationId xmlns:a16="http://schemas.microsoft.com/office/drawing/2014/main" id="{722DA69D-074B-1B42-20C8-45ED84350D12}"/>
                  </a:ext>
                </a:extLst>
              </p:cNvPr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7" name="ïṥḷiḋe">
                <a:extLst>
                  <a:ext uri="{FF2B5EF4-FFF2-40B4-BE49-F238E27FC236}">
                    <a16:creationId xmlns:a16="http://schemas.microsoft.com/office/drawing/2014/main" id="{EB3991F5-7611-BDAB-7E52-9471EBBC69B3}"/>
                  </a:ext>
                </a:extLst>
              </p:cNvPr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8" name="îŝḷíďe">
                <a:extLst>
                  <a:ext uri="{FF2B5EF4-FFF2-40B4-BE49-F238E27FC236}">
                    <a16:creationId xmlns:a16="http://schemas.microsoft.com/office/drawing/2014/main" id="{BBE345B1-FBD8-9D75-AE21-D5E07E2A06C1}"/>
                  </a:ext>
                </a:extLst>
              </p:cNvPr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39" name="ïšḻide">
                <a:extLst>
                  <a:ext uri="{FF2B5EF4-FFF2-40B4-BE49-F238E27FC236}">
                    <a16:creationId xmlns:a16="http://schemas.microsoft.com/office/drawing/2014/main" id="{F1C43518-E54A-3DC3-DA67-8B590A3E51E1}"/>
                  </a:ext>
                </a:extLst>
              </p:cNvPr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0" name="î$lïḋè">
                <a:extLst>
                  <a:ext uri="{FF2B5EF4-FFF2-40B4-BE49-F238E27FC236}">
                    <a16:creationId xmlns:a16="http://schemas.microsoft.com/office/drawing/2014/main" id="{0EED59A6-4C14-D9FD-6884-0C5678D36DA4}"/>
                  </a:ext>
                </a:extLst>
              </p:cNvPr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141" name="isḻïḑê">
                <a:extLst>
                  <a:ext uri="{FF2B5EF4-FFF2-40B4-BE49-F238E27FC236}">
                    <a16:creationId xmlns:a16="http://schemas.microsoft.com/office/drawing/2014/main" id="{2028FE60-57C4-3784-8D27-AE57F70746DE}"/>
                  </a:ext>
                </a:extLst>
              </p:cNvPr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212FC9BB-7271-4DF1-C5FB-A60931A29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595" y="336535"/>
            <a:ext cx="9512219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目标：对</a:t>
            </a:r>
            <a:r>
              <a:rPr lang="en-US" altLang="zh-CN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170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多万行数据进行查询，计算</a:t>
            </a:r>
            <a:r>
              <a:rPr lang="zh-CN" altLang="en-US" sz="2400" b="1" dirty="0">
                <a:solidFill>
                  <a:srgbClr val="033F7B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任意</a:t>
            </a:r>
            <a:r>
              <a:rPr lang="zh-CN" altLang="en-US" sz="24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两个网站之间的相似度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ED6606C-F3EB-E06D-DF7F-309B08A89542}"/>
              </a:ext>
            </a:extLst>
          </p:cNvPr>
          <p:cNvCxnSpPr>
            <a:cxnSpLocks/>
          </p:cNvCxnSpPr>
          <p:nvPr/>
        </p:nvCxnSpPr>
        <p:spPr>
          <a:xfrm>
            <a:off x="2012733" y="975360"/>
            <a:ext cx="906835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6">
            <a:extLst>
              <a:ext uri="{FF2B5EF4-FFF2-40B4-BE49-F238E27FC236}">
                <a16:creationId xmlns:a16="http://schemas.microsoft.com/office/drawing/2014/main" id="{DFDAE511-178C-9795-E10D-A7C31F702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55" y="1931042"/>
            <a:ext cx="3464287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702030404030204" charset="0"/>
                <a:ea typeface="方正宋刻本秀楷简体" panose="02000000000000000000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尝试查询相似度等于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0.9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的元组，限制最多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30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行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耗时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32.389s</a:t>
            </a:r>
            <a:r>
              <a:rPr lang="zh-CN" altLang="en-US" sz="1800" b="1" dirty="0">
                <a:solidFill>
                  <a:schemeClr val="accent5">
                    <a:lumMod val="5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完成</a:t>
            </a:r>
            <a:endParaRPr lang="en-US" altLang="zh-CN" sz="1800" b="1" dirty="0">
              <a:solidFill>
                <a:schemeClr val="accent5">
                  <a:lumMod val="50000"/>
                </a:schemeClr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61229B-C146-32D8-E365-953801FD713B}"/>
              </a:ext>
            </a:extLst>
          </p:cNvPr>
          <p:cNvSpPr/>
          <p:nvPr/>
        </p:nvSpPr>
        <p:spPr>
          <a:xfrm rot="5400000">
            <a:off x="3163906" y="3840411"/>
            <a:ext cx="5864188" cy="170990"/>
          </a:xfrm>
          <a:prstGeom prst="rect">
            <a:avLst/>
          </a:prstGeom>
          <a:solidFill>
            <a:srgbClr val="00346B"/>
          </a:solidFill>
          <a:effectLst>
            <a:glow rad="152400">
              <a:schemeClr val="accent1">
                <a:alpha val="40000"/>
              </a:schemeClr>
            </a:glow>
            <a:outerShdw blurRad="50800" dist="101600" dir="5400000" algn="ctr" rotWithShape="0">
              <a:srgbClr val="000000">
                <a:alpha val="6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929D9B1-2510-4016-89BF-837A6B847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40" y="3893449"/>
            <a:ext cx="5274310" cy="52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5E682DC-9BE0-71BA-E19F-60090710E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245" y="1272487"/>
            <a:ext cx="5274310" cy="5241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44983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_文本框 3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1"/>
            </p:custDataLst>
          </p:nvPr>
        </p:nvSpPr>
        <p:spPr>
          <a:xfrm>
            <a:off x="9639313" y="922094"/>
            <a:ext cx="2552391" cy="772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9600" b="1">
                <a:solidFill>
                  <a:schemeClr val="bg1">
                    <a:lumMod val="50000"/>
                    <a:alpha val="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 </a:t>
            </a:r>
            <a:endParaRPr lang="en-US" altLang="zh-CN" sz="49600" b="1">
              <a:solidFill>
                <a:schemeClr val="bg1">
                  <a:lumMod val="50000"/>
                  <a:alpha val="9000"/>
                </a:schemeClr>
              </a:solidFill>
              <a:latin typeface="Futura" panose="020B0602020204020303" charset="0"/>
              <a:ea typeface="Futura" panose="020B0602020204020303" charset="0"/>
              <a:cs typeface="Futura" panose="020B0602020204020303" charset="0"/>
            </a:endParaRPr>
          </a:p>
        </p:txBody>
      </p:sp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2"/>
            </p:custDataLst>
          </p:nvPr>
        </p:nvGrpSpPr>
        <p:grpSpPr>
          <a:xfrm>
            <a:off x="11416817" y="47037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3"/>
            </p:custDataLst>
          </p:nvPr>
        </p:nvSpPr>
        <p:spPr>
          <a:xfrm rot="13500000" flipV="1">
            <a:off x="11372558" y="285452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450860" y="112959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1673860" y="2626995"/>
            <a:ext cx="43218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6000" b="1">
                <a:solidFill>
                  <a:srgbClr val="064480"/>
                </a:solidFill>
                <a:latin typeface="微软雅黑" panose="020B0502040204020203" charset="-122"/>
                <a:ea typeface="微软雅黑" panose="020B0502040204020203" charset="-122"/>
              </a:rPr>
              <a:t>谢谢观看！</a:t>
            </a: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755775" y="1607185"/>
            <a:ext cx="1420495" cy="56451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8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4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7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</a:p>
        </p:txBody>
      </p:sp>
      <p:sp>
        <p:nvSpPr>
          <p:cNvPr id="85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8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86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9"/>
            </p:custDataLst>
          </p:nvPr>
        </p:nvCxnSpPr>
        <p:spPr>
          <a:xfrm>
            <a:off x="10732296" y="640635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95740" y="5075555"/>
            <a:ext cx="2355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上善若水 海纳百川</a:t>
            </a:r>
          </a:p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Microsoft YaHei" panose="020B0502040204020203" charset="-122"/>
                <a:ea typeface="Microsoft YaHei" panose="020B0502040204020203" charset="-122"/>
                <a:cs typeface="Microsoft YaHei" panose="020B0502040204020203" charset="-122"/>
              </a:rPr>
              <a:t>大道明德 学用济世   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86b897-7041-40d4-b8ad-d7fb155c3b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05pj31k">
      <a:majorFont>
        <a:latin typeface="Segoe UI"/>
        <a:ea typeface="思源黑体 CN"/>
        <a:cs typeface=""/>
      </a:majorFont>
      <a:minorFont>
        <a:latin typeface="Segoe U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333</Words>
  <Application>Microsoft Office PowerPoint</Application>
  <PresentationFormat>宽屏</PresentationFormat>
  <Paragraphs>44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Futura</vt:lpstr>
      <vt:lpstr>Microsoft YaHei Regular</vt:lpstr>
      <vt:lpstr>Microsoft YaHei</vt:lpstr>
      <vt:lpstr>Microsoft YaHei</vt:lpstr>
      <vt:lpstr>Arial</vt:lpstr>
      <vt:lpstr>Calibri</vt:lpstr>
      <vt:lpstr>Calibri Light</vt:lpstr>
      <vt:lpstr>Josefin Sans</vt:lpstr>
      <vt:lpstr>Montserrat</vt:lpstr>
      <vt:lpstr>Segoe UI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caizheng</dc:creator>
  <cp:lastModifiedBy>江豪 汪</cp:lastModifiedBy>
  <cp:revision>63</cp:revision>
  <dcterms:created xsi:type="dcterms:W3CDTF">2022-01-27T08:32:25Z</dcterms:created>
  <dcterms:modified xsi:type="dcterms:W3CDTF">2025-02-23T13:41:09Z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  <property fmtid="{D5CDD505-2E9C-101B-9397-08002B2CF9AE}" pid="3" name="ICV">
    <vt:lpwstr>E2B11E72A4D04536AFC39727DF4BB3D4</vt:lpwstr>
  </property>
</Properties>
</file>